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16"/>
  </p:notesMasterIdLst>
  <p:handoutMasterIdLst>
    <p:handoutMasterId r:id="rId17"/>
  </p:handoutMasterIdLst>
  <p:sldIdLst>
    <p:sldId id="256" r:id="rId5"/>
    <p:sldId id="344" r:id="rId6"/>
    <p:sldId id="357" r:id="rId7"/>
    <p:sldId id="358" r:id="rId8"/>
    <p:sldId id="359" r:id="rId9"/>
    <p:sldId id="360" r:id="rId10"/>
    <p:sldId id="364" r:id="rId11"/>
    <p:sldId id="365" r:id="rId12"/>
    <p:sldId id="361" r:id="rId13"/>
    <p:sldId id="363" r:id="rId14"/>
    <p:sldId id="317" r:id="rId15"/>
  </p:sldIdLst>
  <p:sldSz cx="9144000" cy="6858000" type="screen4x3"/>
  <p:notesSz cx="7102475" cy="10233025"/>
  <p:defaultTextStyle>
    <a:defPPr>
      <a:defRPr lang="en-US"/>
    </a:defPPr>
    <a:lvl1pPr algn="l" rtl="0" fontAlgn="base">
      <a:spcBef>
        <a:spcPct val="0"/>
      </a:spcBef>
      <a:spcAft>
        <a:spcPct val="0"/>
      </a:spcAft>
      <a:defRPr kern="1200">
        <a:solidFill>
          <a:schemeClr val="tx1"/>
        </a:solidFill>
        <a:latin typeface="Palatino Linotype" pitchFamily="18" charset="0"/>
        <a:ea typeface="+mn-ea"/>
        <a:cs typeface="Arial" charset="0"/>
      </a:defRPr>
    </a:lvl1pPr>
    <a:lvl2pPr marL="457200" algn="l" rtl="0" fontAlgn="base">
      <a:spcBef>
        <a:spcPct val="0"/>
      </a:spcBef>
      <a:spcAft>
        <a:spcPct val="0"/>
      </a:spcAft>
      <a:defRPr kern="1200">
        <a:solidFill>
          <a:schemeClr val="tx1"/>
        </a:solidFill>
        <a:latin typeface="Palatino Linotype" pitchFamily="18" charset="0"/>
        <a:ea typeface="+mn-ea"/>
        <a:cs typeface="Arial" charset="0"/>
      </a:defRPr>
    </a:lvl2pPr>
    <a:lvl3pPr marL="914400" algn="l" rtl="0" fontAlgn="base">
      <a:spcBef>
        <a:spcPct val="0"/>
      </a:spcBef>
      <a:spcAft>
        <a:spcPct val="0"/>
      </a:spcAft>
      <a:defRPr kern="1200">
        <a:solidFill>
          <a:schemeClr val="tx1"/>
        </a:solidFill>
        <a:latin typeface="Palatino Linotype" pitchFamily="18" charset="0"/>
        <a:ea typeface="+mn-ea"/>
        <a:cs typeface="Arial" charset="0"/>
      </a:defRPr>
    </a:lvl3pPr>
    <a:lvl4pPr marL="1371600" algn="l" rtl="0" fontAlgn="base">
      <a:spcBef>
        <a:spcPct val="0"/>
      </a:spcBef>
      <a:spcAft>
        <a:spcPct val="0"/>
      </a:spcAft>
      <a:defRPr kern="1200">
        <a:solidFill>
          <a:schemeClr val="tx1"/>
        </a:solidFill>
        <a:latin typeface="Palatino Linotype" pitchFamily="18" charset="0"/>
        <a:ea typeface="+mn-ea"/>
        <a:cs typeface="Arial" charset="0"/>
      </a:defRPr>
    </a:lvl4pPr>
    <a:lvl5pPr marL="1828800" algn="l" rtl="0" fontAlgn="base">
      <a:spcBef>
        <a:spcPct val="0"/>
      </a:spcBef>
      <a:spcAft>
        <a:spcPct val="0"/>
      </a:spcAft>
      <a:defRPr kern="1200">
        <a:solidFill>
          <a:schemeClr val="tx1"/>
        </a:solidFill>
        <a:latin typeface="Palatino Linotype" pitchFamily="18" charset="0"/>
        <a:ea typeface="+mn-ea"/>
        <a:cs typeface="Arial" charset="0"/>
      </a:defRPr>
    </a:lvl5pPr>
    <a:lvl6pPr marL="2286000" algn="l" defTabSz="914400" rtl="0" eaLnBrk="1" latinLnBrk="0" hangingPunct="1">
      <a:defRPr kern="1200">
        <a:solidFill>
          <a:schemeClr val="tx1"/>
        </a:solidFill>
        <a:latin typeface="Palatino Linotype" pitchFamily="18" charset="0"/>
        <a:ea typeface="+mn-ea"/>
        <a:cs typeface="Arial" charset="0"/>
      </a:defRPr>
    </a:lvl6pPr>
    <a:lvl7pPr marL="2743200" algn="l" defTabSz="914400" rtl="0" eaLnBrk="1" latinLnBrk="0" hangingPunct="1">
      <a:defRPr kern="1200">
        <a:solidFill>
          <a:schemeClr val="tx1"/>
        </a:solidFill>
        <a:latin typeface="Palatino Linotype" pitchFamily="18" charset="0"/>
        <a:ea typeface="+mn-ea"/>
        <a:cs typeface="Arial" charset="0"/>
      </a:defRPr>
    </a:lvl7pPr>
    <a:lvl8pPr marL="3200400" algn="l" defTabSz="914400" rtl="0" eaLnBrk="1" latinLnBrk="0" hangingPunct="1">
      <a:defRPr kern="1200">
        <a:solidFill>
          <a:schemeClr val="tx1"/>
        </a:solidFill>
        <a:latin typeface="Palatino Linotype" pitchFamily="18" charset="0"/>
        <a:ea typeface="+mn-ea"/>
        <a:cs typeface="Arial" charset="0"/>
      </a:defRPr>
    </a:lvl8pPr>
    <a:lvl9pPr marL="3657600" algn="l" defTabSz="914400" rtl="0" eaLnBrk="1" latinLnBrk="0" hangingPunct="1">
      <a:defRPr kern="1200">
        <a:solidFill>
          <a:schemeClr val="tx1"/>
        </a:solidFill>
        <a:latin typeface="Palatino Linotype"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366CC"/>
    <a:srgbClr val="610C2D"/>
    <a:srgbClr val="0B2FA2"/>
    <a:srgbClr val="D7DCE9"/>
    <a:srgbClr val="3C4A78"/>
    <a:srgbClr val="6391B1"/>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743" autoAdjust="0"/>
  </p:normalViewPr>
  <p:slideViewPr>
    <p:cSldViewPr>
      <p:cViewPr varScale="1">
        <p:scale>
          <a:sx n="55" d="100"/>
          <a:sy n="55" d="100"/>
        </p:scale>
        <p:origin x="1302" y="72"/>
      </p:cViewPr>
      <p:guideLst>
        <p:guide orient="horz" pos="2160"/>
        <p:guide pos="2880"/>
      </p:guideLst>
    </p:cSldViewPr>
  </p:slideViewPr>
  <p:notesTextViewPr>
    <p:cViewPr>
      <p:scale>
        <a:sx n="1" d="1"/>
        <a:sy n="1" d="1"/>
      </p:scale>
      <p:origin x="0" y="0"/>
    </p:cViewPr>
  </p:notesTextViewPr>
  <p:notesViewPr>
    <p:cSldViewPr>
      <p:cViewPr varScale="1">
        <p:scale>
          <a:sx n="58" d="100"/>
          <a:sy n="58" d="100"/>
        </p:scale>
        <p:origin x="-2850" y="-84"/>
      </p:cViewPr>
      <p:guideLst>
        <p:guide orient="horz" pos="3223"/>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651"/>
          </a:xfrm>
          <a:prstGeom prst="rect">
            <a:avLst/>
          </a:prstGeom>
        </p:spPr>
        <p:txBody>
          <a:bodyPr vert="horz" lIns="96661" tIns="48331" rIns="96661" bIns="4833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sz="quarter" idx="1"/>
          </p:nvPr>
        </p:nvSpPr>
        <p:spPr>
          <a:xfrm>
            <a:off x="4023092" y="0"/>
            <a:ext cx="3077739" cy="511651"/>
          </a:xfrm>
          <a:prstGeom prst="rect">
            <a:avLst/>
          </a:prstGeom>
        </p:spPr>
        <p:txBody>
          <a:bodyPr vert="horz" lIns="96661" tIns="48331" rIns="96661" bIns="48331" rtlCol="0"/>
          <a:lstStyle>
            <a:lvl1pPr algn="r" fontAlgn="auto">
              <a:spcBef>
                <a:spcPts val="0"/>
              </a:spcBef>
              <a:spcAft>
                <a:spcPts val="0"/>
              </a:spcAft>
              <a:defRPr sz="1300">
                <a:latin typeface="+mn-lt"/>
                <a:cs typeface="+mn-cs"/>
              </a:defRPr>
            </a:lvl1pPr>
          </a:lstStyle>
          <a:p>
            <a:pPr>
              <a:defRPr/>
            </a:pPr>
            <a:endParaRPr lang="en-US"/>
          </a:p>
        </p:txBody>
      </p:sp>
      <p:sp>
        <p:nvSpPr>
          <p:cNvPr id="4" name="Footer Placeholder 3"/>
          <p:cNvSpPr>
            <a:spLocks noGrp="1"/>
          </p:cNvSpPr>
          <p:nvPr>
            <p:ph type="ftr" sz="quarter" idx="2"/>
          </p:nvPr>
        </p:nvSpPr>
        <p:spPr>
          <a:xfrm>
            <a:off x="0" y="9719598"/>
            <a:ext cx="3077739" cy="511651"/>
          </a:xfrm>
          <a:prstGeom prst="rect">
            <a:avLst/>
          </a:prstGeom>
        </p:spPr>
        <p:txBody>
          <a:bodyPr vert="horz" lIns="96661" tIns="48331" rIns="96661" bIns="48331" rtlCol="0" anchor="b"/>
          <a:lstStyle>
            <a:lvl1pPr algn="l" fontAlgn="auto">
              <a:spcBef>
                <a:spcPts val="0"/>
              </a:spcBef>
              <a:spcAft>
                <a:spcPts val="0"/>
              </a:spcAft>
              <a:defRPr sz="13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4023092" y="9719598"/>
            <a:ext cx="3077739" cy="511651"/>
          </a:xfrm>
          <a:prstGeom prst="rect">
            <a:avLst/>
          </a:prstGeom>
        </p:spPr>
        <p:txBody>
          <a:bodyPr vert="horz" lIns="96661" tIns="48331" rIns="96661" bIns="48331" rtlCol="0" anchor="b"/>
          <a:lstStyle>
            <a:lvl1pPr algn="r" fontAlgn="auto">
              <a:spcBef>
                <a:spcPts val="0"/>
              </a:spcBef>
              <a:spcAft>
                <a:spcPts val="0"/>
              </a:spcAft>
              <a:defRPr sz="1300">
                <a:latin typeface="+mn-lt"/>
                <a:cs typeface="+mn-cs"/>
              </a:defRPr>
            </a:lvl1pPr>
          </a:lstStyle>
          <a:p>
            <a:pPr>
              <a:defRPr/>
            </a:pPr>
            <a:fld id="{C21995C5-C713-4EA3-92C1-0EB68E2A66A4}" type="slidenum">
              <a:rPr lang="en-US"/>
              <a:pPr>
                <a:defRPr/>
              </a:pPr>
              <a:t>‹#›</a:t>
            </a:fld>
            <a:endParaRPr lang="en-US"/>
          </a:p>
        </p:txBody>
      </p:sp>
    </p:spTree>
    <p:extLst>
      <p:ext uri="{BB962C8B-B14F-4D97-AF65-F5344CB8AC3E}">
        <p14:creationId xmlns:p14="http://schemas.microsoft.com/office/powerpoint/2010/main" val="384680830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1651"/>
          </a:xfrm>
          <a:prstGeom prst="rect">
            <a:avLst/>
          </a:prstGeom>
        </p:spPr>
        <p:txBody>
          <a:bodyPr vert="horz" lIns="96661" tIns="48331" rIns="96661" bIns="48331" rtlCol="0"/>
          <a:lstStyle>
            <a:lvl1pPr algn="l">
              <a:defRPr sz="1300"/>
            </a:lvl1pPr>
          </a:lstStyle>
          <a:p>
            <a:pPr>
              <a:defRPr/>
            </a:pPr>
            <a:endParaRPr lang="en-US"/>
          </a:p>
        </p:txBody>
      </p:sp>
      <p:sp>
        <p:nvSpPr>
          <p:cNvPr id="3" name="Date Placeholder 2"/>
          <p:cNvSpPr>
            <a:spLocks noGrp="1"/>
          </p:cNvSpPr>
          <p:nvPr>
            <p:ph type="dt" idx="1"/>
          </p:nvPr>
        </p:nvSpPr>
        <p:spPr>
          <a:xfrm>
            <a:off x="4023092" y="0"/>
            <a:ext cx="3077739" cy="511651"/>
          </a:xfrm>
          <a:prstGeom prst="rect">
            <a:avLst/>
          </a:prstGeom>
        </p:spPr>
        <p:txBody>
          <a:bodyPr vert="horz" lIns="96661" tIns="48331" rIns="96661" bIns="48331" rtlCol="0"/>
          <a:lstStyle>
            <a:lvl1pPr algn="r">
              <a:defRPr sz="1300"/>
            </a:lvl1pPr>
          </a:lstStyle>
          <a:p>
            <a:pPr>
              <a:defRPr/>
            </a:pPr>
            <a:endParaRPr lang="en-US"/>
          </a:p>
        </p:txBody>
      </p:sp>
      <p:sp>
        <p:nvSpPr>
          <p:cNvPr id="4" name="Slide Image Placeholder 3"/>
          <p:cNvSpPr>
            <a:spLocks noGrp="1" noRot="1" noChangeAspect="1"/>
          </p:cNvSpPr>
          <p:nvPr>
            <p:ph type="sldImg" idx="2"/>
          </p:nvPr>
        </p:nvSpPr>
        <p:spPr>
          <a:xfrm>
            <a:off x="993775" y="768350"/>
            <a:ext cx="5114925" cy="3836988"/>
          </a:xfrm>
          <a:prstGeom prst="rect">
            <a:avLst/>
          </a:prstGeom>
          <a:noFill/>
          <a:ln w="12700">
            <a:solidFill>
              <a:prstClr val="black"/>
            </a:solidFill>
          </a:ln>
        </p:spPr>
        <p:txBody>
          <a:bodyPr vert="horz" lIns="96661" tIns="48331" rIns="96661" bIns="48331" rtlCol="0" anchor="ctr"/>
          <a:lstStyle/>
          <a:p>
            <a:pPr lvl="0"/>
            <a:endParaRPr lang="en-US" noProof="0"/>
          </a:p>
        </p:txBody>
      </p:sp>
      <p:sp>
        <p:nvSpPr>
          <p:cNvPr id="5" name="Notes Placeholder 4"/>
          <p:cNvSpPr>
            <a:spLocks noGrp="1"/>
          </p:cNvSpPr>
          <p:nvPr>
            <p:ph type="body" sz="quarter" idx="3"/>
          </p:nvPr>
        </p:nvSpPr>
        <p:spPr>
          <a:xfrm>
            <a:off x="710248" y="4860687"/>
            <a:ext cx="5681980" cy="4604861"/>
          </a:xfrm>
          <a:prstGeom prst="rect">
            <a:avLst/>
          </a:prstGeom>
        </p:spPr>
        <p:txBody>
          <a:bodyPr vert="horz" lIns="96661" tIns="48331" rIns="96661" bIns="48331"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719598"/>
            <a:ext cx="3077739" cy="511651"/>
          </a:xfrm>
          <a:prstGeom prst="rect">
            <a:avLst/>
          </a:prstGeom>
        </p:spPr>
        <p:txBody>
          <a:bodyPr vert="horz" lIns="96661" tIns="48331" rIns="96661" bIns="48331" rtlCol="0" anchor="b"/>
          <a:lstStyle>
            <a:lvl1pPr algn="l">
              <a:defRPr sz="1300"/>
            </a:lvl1pPr>
          </a:lstStyle>
          <a:p>
            <a:pPr>
              <a:defRPr/>
            </a:pPr>
            <a:endParaRPr lang="en-US"/>
          </a:p>
        </p:txBody>
      </p:sp>
      <p:sp>
        <p:nvSpPr>
          <p:cNvPr id="7" name="Slide Number Placeholder 6"/>
          <p:cNvSpPr>
            <a:spLocks noGrp="1"/>
          </p:cNvSpPr>
          <p:nvPr>
            <p:ph type="sldNum" sz="quarter" idx="5"/>
          </p:nvPr>
        </p:nvSpPr>
        <p:spPr>
          <a:xfrm>
            <a:off x="4023092" y="9719598"/>
            <a:ext cx="3077739" cy="511651"/>
          </a:xfrm>
          <a:prstGeom prst="rect">
            <a:avLst/>
          </a:prstGeom>
        </p:spPr>
        <p:txBody>
          <a:bodyPr vert="horz" lIns="96661" tIns="48331" rIns="96661" bIns="48331" rtlCol="0" anchor="b"/>
          <a:lstStyle>
            <a:lvl1pPr algn="r">
              <a:defRPr sz="1300"/>
            </a:lvl1pPr>
          </a:lstStyle>
          <a:p>
            <a:pPr>
              <a:defRPr/>
            </a:pPr>
            <a:fld id="{70AE522E-2D50-45B3-BC7C-6BB84DDD33D7}" type="slidenum">
              <a:rPr lang="en-US"/>
              <a:pPr>
                <a:defRPr/>
              </a:pPr>
              <a:t>‹#›</a:t>
            </a:fld>
            <a:endParaRPr lang="en-US"/>
          </a:p>
        </p:txBody>
      </p:sp>
    </p:spTree>
    <p:extLst>
      <p:ext uri="{BB962C8B-B14F-4D97-AF65-F5344CB8AC3E}">
        <p14:creationId xmlns:p14="http://schemas.microsoft.com/office/powerpoint/2010/main" val="1117217225"/>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3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85372" indent="-302066" eaLnBrk="0" hangingPunct="0">
              <a:spcBef>
                <a:spcPct val="30000"/>
              </a:spcBef>
              <a:defRPr sz="1300">
                <a:solidFill>
                  <a:schemeClr val="tx1"/>
                </a:solidFill>
                <a:latin typeface="Calibri" pitchFamily="34" charset="0"/>
              </a:defRPr>
            </a:lvl2pPr>
            <a:lvl3pPr marL="1208265" indent="-241653" eaLnBrk="0" hangingPunct="0">
              <a:spcBef>
                <a:spcPct val="30000"/>
              </a:spcBef>
              <a:defRPr sz="1300">
                <a:solidFill>
                  <a:schemeClr val="tx1"/>
                </a:solidFill>
                <a:latin typeface="Calibri" pitchFamily="34" charset="0"/>
              </a:defRPr>
            </a:lvl3pPr>
            <a:lvl4pPr marL="1691571" indent="-241653" eaLnBrk="0" hangingPunct="0">
              <a:spcBef>
                <a:spcPct val="30000"/>
              </a:spcBef>
              <a:defRPr sz="1300">
                <a:solidFill>
                  <a:schemeClr val="tx1"/>
                </a:solidFill>
                <a:latin typeface="Calibri" pitchFamily="34" charset="0"/>
              </a:defRPr>
            </a:lvl4pPr>
            <a:lvl5pPr marL="2174878" indent="-241653" eaLnBrk="0" hangingPunct="0">
              <a:spcBef>
                <a:spcPct val="30000"/>
              </a:spcBef>
              <a:defRPr sz="1300">
                <a:solidFill>
                  <a:schemeClr val="tx1"/>
                </a:solidFill>
                <a:latin typeface="Calibri" pitchFamily="34" charset="0"/>
              </a:defRPr>
            </a:lvl5pPr>
            <a:lvl6pPr marL="2658184" indent="-241653" eaLnBrk="0" fontAlgn="base" hangingPunct="0">
              <a:spcBef>
                <a:spcPct val="30000"/>
              </a:spcBef>
              <a:spcAft>
                <a:spcPct val="0"/>
              </a:spcAft>
              <a:defRPr sz="1300">
                <a:solidFill>
                  <a:schemeClr val="tx1"/>
                </a:solidFill>
                <a:latin typeface="Calibri" pitchFamily="34" charset="0"/>
              </a:defRPr>
            </a:lvl6pPr>
            <a:lvl7pPr marL="3141490" indent="-241653" eaLnBrk="0" fontAlgn="base" hangingPunct="0">
              <a:spcBef>
                <a:spcPct val="30000"/>
              </a:spcBef>
              <a:spcAft>
                <a:spcPct val="0"/>
              </a:spcAft>
              <a:defRPr sz="1300">
                <a:solidFill>
                  <a:schemeClr val="tx1"/>
                </a:solidFill>
                <a:latin typeface="Calibri" pitchFamily="34" charset="0"/>
              </a:defRPr>
            </a:lvl7pPr>
            <a:lvl8pPr marL="3624796" indent="-241653" eaLnBrk="0" fontAlgn="base" hangingPunct="0">
              <a:spcBef>
                <a:spcPct val="30000"/>
              </a:spcBef>
              <a:spcAft>
                <a:spcPct val="0"/>
              </a:spcAft>
              <a:defRPr sz="1300">
                <a:solidFill>
                  <a:schemeClr val="tx1"/>
                </a:solidFill>
                <a:latin typeface="Calibri" pitchFamily="34" charset="0"/>
              </a:defRPr>
            </a:lvl8pPr>
            <a:lvl9pPr marL="4108102" indent="-241653"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B37DF8EF-8F34-4A86-A925-BC644B42C58A}" type="slidenum">
              <a:rPr lang="en-US" altLang="en-US" smtClean="0">
                <a:latin typeface="Palatino Linotype" pitchFamily="18" charset="0"/>
              </a:rPr>
              <a:pPr eaLnBrk="1" hangingPunct="1">
                <a:spcBef>
                  <a:spcPct val="0"/>
                </a:spcBef>
              </a:pPr>
              <a:t>1</a:t>
            </a:fld>
            <a:endParaRPr lang="en-US" altLang="en-US">
              <a:latin typeface="Palatino Linotype" pitchFamily="18" charset="0"/>
            </a:endParaRPr>
          </a:p>
        </p:txBody>
      </p:sp>
      <p:sp>
        <p:nvSpPr>
          <p:cNvPr id="23557"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85372" indent="-302066" eaLnBrk="0" hangingPunct="0">
              <a:spcBef>
                <a:spcPct val="30000"/>
              </a:spcBef>
              <a:defRPr sz="1300">
                <a:solidFill>
                  <a:schemeClr val="tx1"/>
                </a:solidFill>
                <a:latin typeface="Calibri" pitchFamily="34" charset="0"/>
              </a:defRPr>
            </a:lvl2pPr>
            <a:lvl3pPr marL="1208265" indent="-241653" eaLnBrk="0" hangingPunct="0">
              <a:spcBef>
                <a:spcPct val="30000"/>
              </a:spcBef>
              <a:defRPr sz="1300">
                <a:solidFill>
                  <a:schemeClr val="tx1"/>
                </a:solidFill>
                <a:latin typeface="Calibri" pitchFamily="34" charset="0"/>
              </a:defRPr>
            </a:lvl3pPr>
            <a:lvl4pPr marL="1691571" indent="-241653" eaLnBrk="0" hangingPunct="0">
              <a:spcBef>
                <a:spcPct val="30000"/>
              </a:spcBef>
              <a:defRPr sz="1300">
                <a:solidFill>
                  <a:schemeClr val="tx1"/>
                </a:solidFill>
                <a:latin typeface="Calibri" pitchFamily="34" charset="0"/>
              </a:defRPr>
            </a:lvl4pPr>
            <a:lvl5pPr marL="2174878" indent="-241653" eaLnBrk="0" hangingPunct="0">
              <a:spcBef>
                <a:spcPct val="30000"/>
              </a:spcBef>
              <a:defRPr sz="1300">
                <a:solidFill>
                  <a:schemeClr val="tx1"/>
                </a:solidFill>
                <a:latin typeface="Calibri" pitchFamily="34" charset="0"/>
              </a:defRPr>
            </a:lvl5pPr>
            <a:lvl6pPr marL="2658184" indent="-241653" eaLnBrk="0" fontAlgn="base" hangingPunct="0">
              <a:spcBef>
                <a:spcPct val="30000"/>
              </a:spcBef>
              <a:spcAft>
                <a:spcPct val="0"/>
              </a:spcAft>
              <a:defRPr sz="1300">
                <a:solidFill>
                  <a:schemeClr val="tx1"/>
                </a:solidFill>
                <a:latin typeface="Calibri" pitchFamily="34" charset="0"/>
              </a:defRPr>
            </a:lvl6pPr>
            <a:lvl7pPr marL="3141490" indent="-241653" eaLnBrk="0" fontAlgn="base" hangingPunct="0">
              <a:spcBef>
                <a:spcPct val="30000"/>
              </a:spcBef>
              <a:spcAft>
                <a:spcPct val="0"/>
              </a:spcAft>
              <a:defRPr sz="1300">
                <a:solidFill>
                  <a:schemeClr val="tx1"/>
                </a:solidFill>
                <a:latin typeface="Calibri" pitchFamily="34" charset="0"/>
              </a:defRPr>
            </a:lvl7pPr>
            <a:lvl8pPr marL="3624796" indent="-241653" eaLnBrk="0" fontAlgn="base" hangingPunct="0">
              <a:spcBef>
                <a:spcPct val="30000"/>
              </a:spcBef>
              <a:spcAft>
                <a:spcPct val="0"/>
              </a:spcAft>
              <a:defRPr sz="1300">
                <a:solidFill>
                  <a:schemeClr val="tx1"/>
                </a:solidFill>
                <a:latin typeface="Calibri" pitchFamily="34" charset="0"/>
              </a:defRPr>
            </a:lvl8pPr>
            <a:lvl9pPr marL="4108102" indent="-241653"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endParaRPr lang="en-US" altLang="en-US">
              <a:latin typeface="Palatino Linotype" pitchFamily="18" charset="0"/>
            </a:endParaRPr>
          </a:p>
        </p:txBody>
      </p:sp>
    </p:spTree>
    <p:extLst>
      <p:ext uri="{BB962C8B-B14F-4D97-AF65-F5344CB8AC3E}">
        <p14:creationId xmlns:p14="http://schemas.microsoft.com/office/powerpoint/2010/main" val="2451567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85372" indent="-302066" eaLnBrk="0" hangingPunct="0">
              <a:spcBef>
                <a:spcPct val="30000"/>
              </a:spcBef>
              <a:defRPr sz="1300">
                <a:solidFill>
                  <a:schemeClr val="tx1"/>
                </a:solidFill>
                <a:latin typeface="Calibri" pitchFamily="34" charset="0"/>
              </a:defRPr>
            </a:lvl2pPr>
            <a:lvl3pPr marL="1208265" indent="-241653" eaLnBrk="0" hangingPunct="0">
              <a:spcBef>
                <a:spcPct val="30000"/>
              </a:spcBef>
              <a:defRPr sz="1300">
                <a:solidFill>
                  <a:schemeClr val="tx1"/>
                </a:solidFill>
                <a:latin typeface="Calibri" pitchFamily="34" charset="0"/>
              </a:defRPr>
            </a:lvl3pPr>
            <a:lvl4pPr marL="1691571" indent="-241653" eaLnBrk="0" hangingPunct="0">
              <a:spcBef>
                <a:spcPct val="30000"/>
              </a:spcBef>
              <a:defRPr sz="1300">
                <a:solidFill>
                  <a:schemeClr val="tx1"/>
                </a:solidFill>
                <a:latin typeface="Calibri" pitchFamily="34" charset="0"/>
              </a:defRPr>
            </a:lvl4pPr>
            <a:lvl5pPr marL="2174878" indent="-241653" eaLnBrk="0" hangingPunct="0">
              <a:spcBef>
                <a:spcPct val="30000"/>
              </a:spcBef>
              <a:defRPr sz="1300">
                <a:solidFill>
                  <a:schemeClr val="tx1"/>
                </a:solidFill>
                <a:latin typeface="Calibri" pitchFamily="34" charset="0"/>
              </a:defRPr>
            </a:lvl5pPr>
            <a:lvl6pPr marL="2658184" indent="-241653" eaLnBrk="0" fontAlgn="base" hangingPunct="0">
              <a:spcBef>
                <a:spcPct val="30000"/>
              </a:spcBef>
              <a:spcAft>
                <a:spcPct val="0"/>
              </a:spcAft>
              <a:defRPr sz="1300">
                <a:solidFill>
                  <a:schemeClr val="tx1"/>
                </a:solidFill>
                <a:latin typeface="Calibri" pitchFamily="34" charset="0"/>
              </a:defRPr>
            </a:lvl6pPr>
            <a:lvl7pPr marL="3141490" indent="-241653" eaLnBrk="0" fontAlgn="base" hangingPunct="0">
              <a:spcBef>
                <a:spcPct val="30000"/>
              </a:spcBef>
              <a:spcAft>
                <a:spcPct val="0"/>
              </a:spcAft>
              <a:defRPr sz="1300">
                <a:solidFill>
                  <a:schemeClr val="tx1"/>
                </a:solidFill>
                <a:latin typeface="Calibri" pitchFamily="34" charset="0"/>
              </a:defRPr>
            </a:lvl7pPr>
            <a:lvl8pPr marL="3624796" indent="-241653" eaLnBrk="0" fontAlgn="base" hangingPunct="0">
              <a:spcBef>
                <a:spcPct val="30000"/>
              </a:spcBef>
              <a:spcAft>
                <a:spcPct val="0"/>
              </a:spcAft>
              <a:defRPr sz="1300">
                <a:solidFill>
                  <a:schemeClr val="tx1"/>
                </a:solidFill>
                <a:latin typeface="Calibri" pitchFamily="34" charset="0"/>
              </a:defRPr>
            </a:lvl8pPr>
            <a:lvl9pPr marL="4108102" indent="-241653"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fld id="{C79485F2-5DBF-4667-9343-FE26C3F9F720}" type="slidenum">
              <a:rPr lang="en-US" altLang="en-US" smtClean="0">
                <a:latin typeface="Palatino Linotype" pitchFamily="18" charset="0"/>
              </a:rPr>
              <a:pPr eaLnBrk="1" hangingPunct="1">
                <a:spcBef>
                  <a:spcPct val="0"/>
                </a:spcBef>
              </a:pPr>
              <a:t>11</a:t>
            </a:fld>
            <a:endParaRPr lang="en-US" altLang="en-US">
              <a:latin typeface="Palatino Linotype" pitchFamily="18" charset="0"/>
            </a:endParaRPr>
          </a:p>
        </p:txBody>
      </p:sp>
      <p:sp>
        <p:nvSpPr>
          <p:cNvPr id="24581"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300">
                <a:solidFill>
                  <a:schemeClr val="tx1"/>
                </a:solidFill>
                <a:latin typeface="Calibri" pitchFamily="34" charset="0"/>
              </a:defRPr>
            </a:lvl1pPr>
            <a:lvl2pPr marL="785372" indent="-302066" eaLnBrk="0" hangingPunct="0">
              <a:spcBef>
                <a:spcPct val="30000"/>
              </a:spcBef>
              <a:defRPr sz="1300">
                <a:solidFill>
                  <a:schemeClr val="tx1"/>
                </a:solidFill>
                <a:latin typeface="Calibri" pitchFamily="34" charset="0"/>
              </a:defRPr>
            </a:lvl2pPr>
            <a:lvl3pPr marL="1208265" indent="-241653" eaLnBrk="0" hangingPunct="0">
              <a:spcBef>
                <a:spcPct val="30000"/>
              </a:spcBef>
              <a:defRPr sz="1300">
                <a:solidFill>
                  <a:schemeClr val="tx1"/>
                </a:solidFill>
                <a:latin typeface="Calibri" pitchFamily="34" charset="0"/>
              </a:defRPr>
            </a:lvl3pPr>
            <a:lvl4pPr marL="1691571" indent="-241653" eaLnBrk="0" hangingPunct="0">
              <a:spcBef>
                <a:spcPct val="30000"/>
              </a:spcBef>
              <a:defRPr sz="1300">
                <a:solidFill>
                  <a:schemeClr val="tx1"/>
                </a:solidFill>
                <a:latin typeface="Calibri" pitchFamily="34" charset="0"/>
              </a:defRPr>
            </a:lvl4pPr>
            <a:lvl5pPr marL="2174878" indent="-241653" eaLnBrk="0" hangingPunct="0">
              <a:spcBef>
                <a:spcPct val="30000"/>
              </a:spcBef>
              <a:defRPr sz="1300">
                <a:solidFill>
                  <a:schemeClr val="tx1"/>
                </a:solidFill>
                <a:latin typeface="Calibri" pitchFamily="34" charset="0"/>
              </a:defRPr>
            </a:lvl5pPr>
            <a:lvl6pPr marL="2658184" indent="-241653" eaLnBrk="0" fontAlgn="base" hangingPunct="0">
              <a:spcBef>
                <a:spcPct val="30000"/>
              </a:spcBef>
              <a:spcAft>
                <a:spcPct val="0"/>
              </a:spcAft>
              <a:defRPr sz="1300">
                <a:solidFill>
                  <a:schemeClr val="tx1"/>
                </a:solidFill>
                <a:latin typeface="Calibri" pitchFamily="34" charset="0"/>
              </a:defRPr>
            </a:lvl6pPr>
            <a:lvl7pPr marL="3141490" indent="-241653" eaLnBrk="0" fontAlgn="base" hangingPunct="0">
              <a:spcBef>
                <a:spcPct val="30000"/>
              </a:spcBef>
              <a:spcAft>
                <a:spcPct val="0"/>
              </a:spcAft>
              <a:defRPr sz="1300">
                <a:solidFill>
                  <a:schemeClr val="tx1"/>
                </a:solidFill>
                <a:latin typeface="Calibri" pitchFamily="34" charset="0"/>
              </a:defRPr>
            </a:lvl7pPr>
            <a:lvl8pPr marL="3624796" indent="-241653" eaLnBrk="0" fontAlgn="base" hangingPunct="0">
              <a:spcBef>
                <a:spcPct val="30000"/>
              </a:spcBef>
              <a:spcAft>
                <a:spcPct val="0"/>
              </a:spcAft>
              <a:defRPr sz="1300">
                <a:solidFill>
                  <a:schemeClr val="tx1"/>
                </a:solidFill>
                <a:latin typeface="Calibri" pitchFamily="34" charset="0"/>
              </a:defRPr>
            </a:lvl8pPr>
            <a:lvl9pPr marL="4108102" indent="-241653" eaLnBrk="0" fontAlgn="base" hangingPunct="0">
              <a:spcBef>
                <a:spcPct val="30000"/>
              </a:spcBef>
              <a:spcAft>
                <a:spcPct val="0"/>
              </a:spcAft>
              <a:defRPr sz="1300">
                <a:solidFill>
                  <a:schemeClr val="tx1"/>
                </a:solidFill>
                <a:latin typeface="Calibri" pitchFamily="34" charset="0"/>
              </a:defRPr>
            </a:lvl9pPr>
          </a:lstStyle>
          <a:p>
            <a:pPr eaLnBrk="1" hangingPunct="1">
              <a:spcBef>
                <a:spcPct val="0"/>
              </a:spcBef>
            </a:pPr>
            <a:endParaRPr lang="en-US" altLang="en-US">
              <a:latin typeface="Palatino Linotype" pitchFamily="18" charset="0"/>
            </a:endParaRPr>
          </a:p>
        </p:txBody>
      </p:sp>
    </p:spTree>
    <p:extLst>
      <p:ext uri="{BB962C8B-B14F-4D97-AF65-F5344CB8AC3E}">
        <p14:creationId xmlns:p14="http://schemas.microsoft.com/office/powerpoint/2010/main" val="6181253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G:\My Documents\Marketing\Logos\OLWK\OLWK-Logos (McHale) Use These\OLWK-Logos\OLWK-FinalLogos\OLWK-Logo-WideFormat.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9700" y="228600"/>
            <a:ext cx="62484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762000" y="2819400"/>
            <a:ext cx="7543800" cy="0"/>
          </a:xfrm>
          <a:prstGeom prst="line">
            <a:avLst/>
          </a:prstGeom>
          <a:ln w="19050">
            <a:solidFill>
              <a:srgbClr val="610C2D"/>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 name="Title 1"/>
          <p:cNvSpPr>
            <a:spLocks noGrp="1"/>
          </p:cNvSpPr>
          <p:nvPr>
            <p:ph type="ctrTitle"/>
          </p:nvPr>
        </p:nvSpPr>
        <p:spPr>
          <a:xfrm>
            <a:off x="772486" y="381000"/>
            <a:ext cx="7696200" cy="2438401"/>
          </a:xfrm>
        </p:spPr>
        <p:txBody>
          <a:bodyPr>
            <a:noAutofit/>
          </a:bodyPr>
          <a:lstStyle>
            <a:lvl1pPr>
              <a:lnSpc>
                <a:spcPct val="100000"/>
              </a:lnSpc>
              <a:defRPr sz="6600"/>
            </a:lvl1pPr>
          </a:lstStyle>
          <a:p>
            <a:r>
              <a:rPr lang="en-US" dirty="0"/>
              <a:t>Click to edit Master title style</a:t>
            </a:r>
          </a:p>
        </p:txBody>
      </p:sp>
      <p:sp>
        <p:nvSpPr>
          <p:cNvPr id="3" name="Subtitle 2"/>
          <p:cNvSpPr>
            <a:spLocks noGrp="1"/>
          </p:cNvSpPr>
          <p:nvPr>
            <p:ph type="subTitle" idx="1"/>
          </p:nvPr>
        </p:nvSpPr>
        <p:spPr>
          <a:xfrm>
            <a:off x="1340603" y="4191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6"/>
          <p:cNvSpPr>
            <a:spLocks noGrp="1"/>
          </p:cNvSpPr>
          <p:nvPr>
            <p:ph type="dt" sz="half" idx="10"/>
          </p:nvPr>
        </p:nvSpPr>
        <p:spPr/>
        <p:txBody>
          <a:bodyPr/>
          <a:lstStyle>
            <a:lvl1pPr>
              <a:defRPr/>
            </a:lvl1pPr>
          </a:lstStyle>
          <a:p>
            <a:pPr>
              <a:defRPr/>
            </a:pPr>
            <a:fld id="{F2B8B65D-4E27-4646-8914-5CB5516C3252}" type="datetimeFigureOut">
              <a:rPr lang="en-US"/>
              <a:pPr>
                <a:defRPr/>
              </a:pPr>
              <a:t>6/9/2020</a:t>
            </a:fld>
            <a:endParaRPr lang="en-US"/>
          </a:p>
        </p:txBody>
      </p:sp>
      <p:sp>
        <p:nvSpPr>
          <p:cNvPr id="7" name="Slide Number Placeholder 7"/>
          <p:cNvSpPr>
            <a:spLocks noGrp="1"/>
          </p:cNvSpPr>
          <p:nvPr>
            <p:ph type="sldNum" sz="quarter" idx="11"/>
          </p:nvPr>
        </p:nvSpPr>
        <p:spPr/>
        <p:txBody>
          <a:bodyPr/>
          <a:lstStyle>
            <a:lvl1pPr>
              <a:defRPr/>
            </a:lvl1pPr>
          </a:lstStyle>
          <a:p>
            <a:pPr>
              <a:defRPr/>
            </a:pPr>
            <a:fld id="{B704565D-587C-42BB-A11F-DD91A1C5FAAF}" type="slidenum">
              <a:rPr lang="en-US"/>
              <a:pPr>
                <a:defRPr/>
              </a:pPr>
              <a:t>‹#›</a:t>
            </a:fld>
            <a:endParaRPr lang="en-US"/>
          </a:p>
        </p:txBody>
      </p:sp>
      <p:sp>
        <p:nvSpPr>
          <p:cNvPr id="8" name="Footer Placeholder 8"/>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2864178362"/>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descr="G:\My Documents\Marketing\Logos\OLWK\OLWK-Logos (McHale) Use These\OLWK-Logos\OLWK-FinalLogos\OLWK-Logo-WideFormat.jpg"/>
          <p:cNvPicPr>
            <a:picLocks noChangeAspect="1" noChangeArrowheads="1"/>
          </p:cNvPicPr>
          <p:nvPr userDrawn="1"/>
        </p:nvPicPr>
        <p:blipFill>
          <a:blip r:embed="rId2" cstate="print">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99469" y="6033965"/>
            <a:ext cx="5021262" cy="779862"/>
          </a:xfrm>
          <a:prstGeom prst="rect">
            <a:avLst/>
          </a:prstGeom>
          <a:noFill/>
          <a:ln>
            <a:noFill/>
          </a:ln>
          <a:effectLst>
            <a:glow rad="127000">
              <a:schemeClr val="accent1">
                <a:alpha val="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1371600"/>
            <a:ext cx="8763000" cy="0"/>
          </a:xfrm>
          <a:prstGeom prst="line">
            <a:avLst/>
          </a:prstGeom>
          <a:ln w="19050">
            <a:solidFill>
              <a:srgbClr val="610C2D"/>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 name="Title 1"/>
          <p:cNvSpPr>
            <a:spLocks noGrp="1"/>
          </p:cNvSpPr>
          <p:nvPr>
            <p:ph type="title"/>
          </p:nvPr>
        </p:nvSpPr>
        <p:spPr>
          <a:xfrm>
            <a:off x="152400" y="304800"/>
            <a:ext cx="8077200" cy="1143000"/>
          </a:xfrm>
        </p:spPr>
        <p:txBody>
          <a:bodyPr/>
          <a:lstStyle>
            <a:lvl1pPr algn="l">
              <a:defRPr sz="4400"/>
            </a:lvl1pPr>
          </a:lstStyle>
          <a:p>
            <a:r>
              <a:rPr lang="en-US"/>
              <a:t>Click to edit Master title style</a:t>
            </a:r>
            <a:endParaRPr lang="en-US" dirty="0"/>
          </a:p>
        </p:txBody>
      </p:sp>
      <p:sp>
        <p:nvSpPr>
          <p:cNvPr id="3" name="Content Placeholder 2"/>
          <p:cNvSpPr>
            <a:spLocks noGrp="1"/>
          </p:cNvSpPr>
          <p:nvPr>
            <p:ph idx="1"/>
          </p:nvPr>
        </p:nvSpPr>
        <p:spPr>
          <a:xfrm>
            <a:off x="457200" y="1905000"/>
            <a:ext cx="8229600" cy="3352800"/>
          </a:xfrm>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53866292"/>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Oval 3"/>
          <p:cNvSpPr/>
          <p:nvPr/>
        </p:nvSpPr>
        <p:spPr>
          <a:xfrm>
            <a:off x="4495800" y="3924300"/>
            <a:ext cx="84138" cy="84138"/>
          </a:xfrm>
          <a:prstGeom prst="ellipse">
            <a:avLst/>
          </a:prstGeom>
          <a:solidFill>
            <a:schemeClr val="accent2"/>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effectLst>
                <a:outerShdw blurRad="50800" dist="38100" algn="l" rotWithShape="0">
                  <a:prstClr val="black">
                    <a:alpha val="40000"/>
                  </a:prstClr>
                </a:outerShdw>
              </a:effectLst>
            </a:endParaRPr>
          </a:p>
        </p:txBody>
      </p:sp>
      <p:sp>
        <p:nvSpPr>
          <p:cNvPr id="5" name="Oval 4"/>
          <p:cNvSpPr/>
          <p:nvPr/>
        </p:nvSpPr>
        <p:spPr>
          <a:xfrm>
            <a:off x="4695825" y="3924300"/>
            <a:ext cx="84138" cy="84138"/>
          </a:xfrm>
          <a:prstGeom prst="ellipse">
            <a:avLst/>
          </a:prstGeom>
          <a:solidFill>
            <a:schemeClr val="accent2"/>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effectLst>
                <a:outerShdw blurRad="50800" dist="38100" dir="2700000" algn="tl" rotWithShape="0">
                  <a:prstClr val="black">
                    <a:alpha val="40000"/>
                  </a:prstClr>
                </a:outerShdw>
              </a:effectLst>
            </a:endParaRPr>
          </a:p>
        </p:txBody>
      </p:sp>
      <p:sp>
        <p:nvSpPr>
          <p:cNvPr id="6" name="Oval 5"/>
          <p:cNvSpPr/>
          <p:nvPr/>
        </p:nvSpPr>
        <p:spPr>
          <a:xfrm>
            <a:off x="4297363" y="3924300"/>
            <a:ext cx="84137" cy="84138"/>
          </a:xfrm>
          <a:prstGeom prst="ellipse">
            <a:avLst/>
          </a:prstGeom>
          <a:solidFill>
            <a:schemeClr val="accent2"/>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effectLst>
                <a:outerShdw blurRad="50800" dist="38100" dir="2700000" algn="tl" rotWithShape="0">
                  <a:prstClr val="black">
                    <a:alpha val="40000"/>
                  </a:prstClr>
                </a:outerShdw>
              </a:effectLst>
            </a:endParaRPr>
          </a:p>
        </p:txBody>
      </p:sp>
      <p:pic>
        <p:nvPicPr>
          <p:cNvPr id="7" name="Picture 9" descr="G:\My Documents\Marketing\Logos\OLWK\OLWK-Logos (McHale) Use These\OLWK-Logos\OLWK-FinalLogos\OLWK-Logo-WideFormat.jpg"/>
          <p:cNvPicPr>
            <a:picLocks noChangeAspect="1" noChangeArrowheads="1"/>
          </p:cNvPicPr>
          <p:nvPr userDrawn="1"/>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409700" y="228600"/>
            <a:ext cx="6248400" cy="96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1371600"/>
            <a:ext cx="7772400" cy="2505075"/>
          </a:xfrm>
          <a:effectLst/>
        </p:spPr>
        <p:txBody>
          <a:bodyPr/>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8" name="Date Placeholder 3"/>
          <p:cNvSpPr>
            <a:spLocks noGrp="1"/>
          </p:cNvSpPr>
          <p:nvPr>
            <p:ph type="dt" sz="half" idx="10"/>
          </p:nvPr>
        </p:nvSpPr>
        <p:spPr/>
        <p:txBody>
          <a:bodyPr/>
          <a:lstStyle>
            <a:lvl1pPr>
              <a:defRPr/>
            </a:lvl1pPr>
          </a:lstStyle>
          <a:p>
            <a:pPr>
              <a:defRPr/>
            </a:pPr>
            <a:fld id="{4C2AA20E-1C06-41AE-B8C1-F0A26A154FF6}" type="datetimeFigureOut">
              <a:rPr lang="en-US"/>
              <a:pPr>
                <a:defRPr/>
              </a:pPr>
              <a:t>6/9/2020</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31EBFD2F-BDB5-4034-AA35-4554AAEC9858}" type="slidenum">
              <a:rPr lang="en-US"/>
              <a:pPr>
                <a:defRPr/>
              </a:pPr>
              <a:t>‹#›</a:t>
            </a:fld>
            <a:endParaRPr lang="en-US"/>
          </a:p>
        </p:txBody>
      </p:sp>
    </p:spTree>
    <p:extLst>
      <p:ext uri="{BB962C8B-B14F-4D97-AF65-F5344CB8AC3E}">
        <p14:creationId xmlns:p14="http://schemas.microsoft.com/office/powerpoint/2010/main" val="1106861414"/>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cxnSp>
        <p:nvCxnSpPr>
          <p:cNvPr id="5" name="Straight Connector 4"/>
          <p:cNvCxnSpPr/>
          <p:nvPr userDrawn="1"/>
        </p:nvCxnSpPr>
        <p:spPr>
          <a:xfrm>
            <a:off x="228600" y="1371600"/>
            <a:ext cx="8763000" cy="0"/>
          </a:xfrm>
          <a:prstGeom prst="line">
            <a:avLst/>
          </a:prstGeom>
          <a:ln w="19050">
            <a:solidFill>
              <a:srgbClr val="610C2D"/>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pic>
        <p:nvPicPr>
          <p:cNvPr id="6" name="Picture 5" descr="G:\My Documents\Marketing\Logos\OLWK\OLWK-Logos (McHale) Use These\OLWK-Logos\OLWK-FinalLogos\OLWK-Logo-WideFormat.jpg"/>
          <p:cNvPicPr>
            <a:picLocks noChangeAspect="1" noChangeArrowheads="1"/>
          </p:cNvPicPr>
          <p:nvPr userDrawn="1"/>
        </p:nvPicPr>
        <p:blipFill>
          <a:blip r:embed="rId2" cstate="print">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99469" y="6033965"/>
            <a:ext cx="5021262" cy="779862"/>
          </a:xfrm>
          <a:prstGeom prst="rect">
            <a:avLst/>
          </a:prstGeom>
          <a:noFill/>
          <a:ln>
            <a:noFill/>
          </a:ln>
          <a:effectLst>
            <a:glow rad="127000">
              <a:schemeClr val="accent1">
                <a:alpha val="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Title 1"/>
          <p:cNvSpPr>
            <a:spLocks noGrp="1"/>
          </p:cNvSpPr>
          <p:nvPr>
            <p:ph type="title"/>
          </p:nvPr>
        </p:nvSpPr>
        <p:spPr>
          <a:xfrm>
            <a:off x="152400" y="304800"/>
            <a:ext cx="8077200" cy="1143000"/>
          </a:xfrm>
        </p:spPr>
        <p:txBody>
          <a:bodyPr/>
          <a:lstStyle>
            <a:lvl1pPr algn="l">
              <a:defRPr sz="4400"/>
            </a:lvl1pPr>
          </a:lstStyle>
          <a:p>
            <a:r>
              <a:rPr lang="en-US"/>
              <a:t>Click to edit Master title style</a:t>
            </a:r>
            <a:endParaRPr lang="en-US" dirty="0"/>
          </a:p>
        </p:txBody>
      </p:sp>
    </p:spTree>
    <p:extLst>
      <p:ext uri="{BB962C8B-B14F-4D97-AF65-F5344CB8AC3E}">
        <p14:creationId xmlns:p14="http://schemas.microsoft.com/office/powerpoint/2010/main" val="315670551"/>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cxnSp>
        <p:nvCxnSpPr>
          <p:cNvPr id="7" name="Straight Connector 6"/>
          <p:cNvCxnSpPr/>
          <p:nvPr userDrawn="1"/>
        </p:nvCxnSpPr>
        <p:spPr>
          <a:xfrm>
            <a:off x="228600" y="1371600"/>
            <a:ext cx="8763000" cy="0"/>
          </a:xfrm>
          <a:prstGeom prst="line">
            <a:avLst/>
          </a:prstGeom>
          <a:ln w="19050">
            <a:solidFill>
              <a:srgbClr val="610C2D"/>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pic>
        <p:nvPicPr>
          <p:cNvPr id="8" name="Picture 7" descr="G:\My Documents\Marketing\Logos\OLWK\OLWK-Logos (McHale) Use These\OLWK-Logos\OLWK-FinalLogos\OLWK-Logo-WideFormat.jpg"/>
          <p:cNvPicPr>
            <a:picLocks noChangeAspect="1" noChangeArrowheads="1"/>
          </p:cNvPicPr>
          <p:nvPr userDrawn="1"/>
        </p:nvPicPr>
        <p:blipFill>
          <a:blip r:embed="rId2" cstate="print">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99469" y="6033965"/>
            <a:ext cx="5021262" cy="779862"/>
          </a:xfrm>
          <a:prstGeom prst="rect">
            <a:avLst/>
          </a:prstGeom>
          <a:noFill/>
          <a:ln>
            <a:noFill/>
          </a:ln>
          <a:effectLst>
            <a:glow rad="127000">
              <a:schemeClr val="accent1">
                <a:alpha val="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457200" y="16764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28181" y="16764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Title 1"/>
          <p:cNvSpPr>
            <a:spLocks noGrp="1"/>
          </p:cNvSpPr>
          <p:nvPr>
            <p:ph type="title"/>
          </p:nvPr>
        </p:nvSpPr>
        <p:spPr>
          <a:xfrm>
            <a:off x="152400" y="304800"/>
            <a:ext cx="8077200" cy="1143000"/>
          </a:xfrm>
        </p:spPr>
        <p:txBody>
          <a:bodyPr/>
          <a:lstStyle>
            <a:lvl1pPr algn="l">
              <a:defRPr sz="4400"/>
            </a:lvl1pPr>
          </a:lstStyle>
          <a:p>
            <a:r>
              <a:rPr lang="en-US"/>
              <a:t>Click to edit Master title style</a:t>
            </a:r>
            <a:endParaRPr lang="en-US" dirty="0"/>
          </a:p>
        </p:txBody>
      </p:sp>
    </p:spTree>
    <p:extLst>
      <p:ext uri="{BB962C8B-B14F-4D97-AF65-F5344CB8AC3E}">
        <p14:creationId xmlns:p14="http://schemas.microsoft.com/office/powerpoint/2010/main" val="1792902292"/>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2" descr="G:\My Documents\Marketing\Logos\OLWK\OLWK-Logos (McHale) Use These\OLWK-Logos\OLWK-FinalLogos\OLWK-Logo-WideFormat.jpg"/>
          <p:cNvPicPr>
            <a:picLocks noChangeAspect="1" noChangeArrowheads="1"/>
          </p:cNvPicPr>
          <p:nvPr userDrawn="1"/>
        </p:nvPicPr>
        <p:blipFill>
          <a:blip r:embed="rId2" cstate="print">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99469" y="6033965"/>
            <a:ext cx="5021262" cy="779862"/>
          </a:xfrm>
          <a:prstGeom prst="rect">
            <a:avLst/>
          </a:prstGeom>
          <a:noFill/>
          <a:ln>
            <a:noFill/>
          </a:ln>
          <a:effectLst>
            <a:glow rad="127000">
              <a:schemeClr val="accent1">
                <a:alpha val="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228600" y="2743200"/>
            <a:ext cx="8686800" cy="0"/>
          </a:xfrm>
          <a:prstGeom prst="line">
            <a:avLst/>
          </a:prstGeom>
          <a:ln w="19050">
            <a:solidFill>
              <a:srgbClr val="610C2D"/>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608709630"/>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descr="G:\My Documents\Marketing\Logos\OLWK\OLWK-Logos (McHale) Use These\OLWK-Logos\OLWK-FinalLogos\OLWK-Logo-WideFormat.jpg"/>
          <p:cNvPicPr>
            <a:picLocks noChangeAspect="1" noChangeArrowheads="1"/>
          </p:cNvPicPr>
          <p:nvPr userDrawn="1"/>
        </p:nvPicPr>
        <p:blipFill>
          <a:blip r:embed="rId2" cstate="print">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99469" y="6033965"/>
            <a:ext cx="5021262" cy="779862"/>
          </a:xfrm>
          <a:prstGeom prst="rect">
            <a:avLst/>
          </a:prstGeom>
          <a:noFill/>
          <a:ln>
            <a:noFill/>
          </a:ln>
          <a:effectLst>
            <a:glow rad="127000">
              <a:schemeClr val="accent1">
                <a:alpha val="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038769"/>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4" descr="G:\My Documents\Marketing\Logos\OLWK\OLWK-Logos (McHale) Use These\OLWK-Logos\OLWK-FinalLogos\OLWK-Logo-WideFormat.jpg"/>
          <p:cNvPicPr>
            <a:picLocks noChangeAspect="1" noChangeArrowheads="1"/>
          </p:cNvPicPr>
          <p:nvPr userDrawn="1"/>
        </p:nvPicPr>
        <p:blipFill>
          <a:blip r:embed="rId2" cstate="print">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99469" y="6033965"/>
            <a:ext cx="5021262" cy="779862"/>
          </a:xfrm>
          <a:prstGeom prst="rect">
            <a:avLst/>
          </a:prstGeom>
          <a:noFill/>
          <a:ln>
            <a:noFill/>
          </a:ln>
          <a:effectLst>
            <a:glow rad="127000">
              <a:schemeClr val="accent1">
                <a:alpha val="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5943600" y="2362200"/>
            <a:ext cx="2971800" cy="0"/>
          </a:xfrm>
          <a:prstGeom prst="line">
            <a:avLst/>
          </a:prstGeom>
          <a:ln w="19050">
            <a:solidFill>
              <a:srgbClr val="610C2D"/>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2" name="Title 1"/>
          <p:cNvSpPr>
            <a:spLocks noGrp="1"/>
          </p:cNvSpPr>
          <p:nvPr>
            <p:ph type="title"/>
          </p:nvPr>
        </p:nvSpPr>
        <p:spPr>
          <a:xfrm>
            <a:off x="5907087" y="266700"/>
            <a:ext cx="3008313" cy="2095500"/>
          </a:xfrm>
        </p:spPr>
        <p:txBody>
          <a:bodyPr/>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lvl1pPr>
              <a:defRPr/>
            </a:lvl1pPr>
          </a:lstStyle>
          <a:p>
            <a:pPr>
              <a:defRPr/>
            </a:pPr>
            <a:fld id="{AA5B139D-4AC1-4457-9B96-48EB6CC952E2}" type="datetimeFigureOut">
              <a:rPr lang="en-US"/>
              <a:pPr>
                <a:defRPr/>
              </a:pPr>
              <a:t>6/9/2020</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11704780-FBFC-4A60-B220-86B267C9E0B4}" type="slidenum">
              <a:rPr lang="en-US"/>
              <a:pPr>
                <a:defRPr/>
              </a:pPr>
              <a:t>‹#›</a:t>
            </a:fld>
            <a:endParaRPr lang="en-US"/>
          </a:p>
        </p:txBody>
      </p:sp>
    </p:spTree>
    <p:extLst>
      <p:ext uri="{BB962C8B-B14F-4D97-AF65-F5344CB8AC3E}">
        <p14:creationId xmlns:p14="http://schemas.microsoft.com/office/powerpoint/2010/main" val="275353430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3" descr="G:\My Documents\Marketing\Logos\OLWK\OLWK-Logos (McHale) Use These\OLWK-Logos\OLWK-FinalLogos\OLWK-Logo-WideFormat.jpg"/>
          <p:cNvPicPr>
            <a:picLocks noChangeAspect="1" noChangeArrowheads="1"/>
          </p:cNvPicPr>
          <p:nvPr userDrawn="1"/>
        </p:nvPicPr>
        <p:blipFill>
          <a:blip r:embed="rId2" cstate="print">
            <a:clrChange>
              <a:clrFrom>
                <a:srgbClr val="FFFFFF"/>
              </a:clrFrom>
              <a:clrTo>
                <a:srgbClr val="FFFFFF">
                  <a:alpha val="0"/>
                </a:srgbClr>
              </a:clrTo>
            </a:clrChange>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99469" y="6033965"/>
            <a:ext cx="5021262" cy="779862"/>
          </a:xfrm>
          <a:prstGeom prst="rect">
            <a:avLst/>
          </a:prstGeom>
          <a:noFill/>
          <a:ln>
            <a:noFill/>
          </a:ln>
          <a:effectLst>
            <a:glow rad="127000">
              <a:schemeClr val="accent1">
                <a:alpha val="0"/>
              </a:schemeClr>
            </a:glo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228600" y="1066800"/>
            <a:ext cx="8763000" cy="0"/>
          </a:xfrm>
          <a:prstGeom prst="line">
            <a:avLst/>
          </a:prstGeom>
          <a:ln w="19050">
            <a:solidFill>
              <a:srgbClr val="610C2D"/>
            </a:solidFill>
          </a:ln>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3" name="Picture Placeholder 2"/>
          <p:cNvSpPr>
            <a:spLocks noGrp="1"/>
          </p:cNvSpPr>
          <p:nvPr>
            <p:ph type="pic" idx="1"/>
          </p:nvPr>
        </p:nvSpPr>
        <p:spPr>
          <a:xfrm>
            <a:off x="1502569" y="1250156"/>
            <a:ext cx="6054724" cy="4541044"/>
          </a:xfrm>
          <a:ln w="76200">
            <a:solidFill>
              <a:schemeClr val="bg1"/>
            </a:solidFill>
          </a:ln>
          <a:effectLst>
            <a:outerShdw blurRad="88900" dist="50800" dir="5400000" algn="ctr" rotWithShape="0">
              <a:srgbClr val="000000">
                <a:alpha val="25000"/>
              </a:srgbClr>
            </a:outerShdw>
          </a:effectLst>
        </p:spPr>
        <p:txBody>
          <a:bodyPr rtlCol="0">
            <a:norm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12" name="Title 1"/>
          <p:cNvSpPr>
            <a:spLocks noGrp="1"/>
          </p:cNvSpPr>
          <p:nvPr>
            <p:ph type="title"/>
          </p:nvPr>
        </p:nvSpPr>
        <p:spPr>
          <a:xfrm>
            <a:off x="152400" y="381000"/>
            <a:ext cx="8077200" cy="762000"/>
          </a:xfrm>
        </p:spPr>
        <p:txBody>
          <a:bodyPr/>
          <a:lstStyle>
            <a:lvl1pPr algn="l">
              <a:defRPr sz="3600"/>
            </a:lvl1pPr>
          </a:lstStyle>
          <a:p>
            <a:r>
              <a:rPr lang="en-US"/>
              <a:t>Click to edit Master title style</a:t>
            </a:r>
            <a:endParaRPr lang="en-US" dirty="0"/>
          </a:p>
        </p:txBody>
      </p:sp>
      <p:sp>
        <p:nvSpPr>
          <p:cNvPr id="6" name="Date Placeholder 4"/>
          <p:cNvSpPr>
            <a:spLocks noGrp="1"/>
          </p:cNvSpPr>
          <p:nvPr>
            <p:ph type="dt" sz="half" idx="10"/>
          </p:nvPr>
        </p:nvSpPr>
        <p:spPr/>
        <p:txBody>
          <a:bodyPr/>
          <a:lstStyle>
            <a:lvl1pPr>
              <a:defRPr/>
            </a:lvl1pPr>
          </a:lstStyle>
          <a:p>
            <a:pPr>
              <a:defRPr/>
            </a:pPr>
            <a:fld id="{B74E04CB-1C6B-4568-87FE-55022BB9CB52}" type="datetimeFigureOut">
              <a:rPr lang="en-US"/>
              <a:pPr>
                <a:defRPr/>
              </a:pPr>
              <a:t>6/9/2020</a:t>
            </a:fld>
            <a:endParaRPr lang="en-US"/>
          </a:p>
        </p:txBody>
      </p:sp>
      <p:sp>
        <p:nvSpPr>
          <p:cNvPr id="7" name="Footer Placeholder 5"/>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A84B2D4F-EB46-4B20-AF4F-81F45F4DC860}" type="slidenum">
              <a:rPr lang="en-US"/>
              <a:pPr>
                <a:defRPr/>
              </a:pPr>
              <a:t>‹#›</a:t>
            </a:fld>
            <a:endParaRPr lang="en-US"/>
          </a:p>
        </p:txBody>
      </p:sp>
    </p:spTree>
    <p:extLst>
      <p:ext uri="{BB962C8B-B14F-4D97-AF65-F5344CB8AC3E}">
        <p14:creationId xmlns:p14="http://schemas.microsoft.com/office/powerpoint/2010/main" val="22869273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1"/>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33400" y="1143000"/>
            <a:ext cx="82296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2743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362700" y="6356350"/>
            <a:ext cx="2085975" cy="365125"/>
          </a:xfrm>
          <a:prstGeom prst="rect">
            <a:avLst/>
          </a:prstGeom>
        </p:spPr>
        <p:txBody>
          <a:bodyPr vert="horz" lIns="91440" tIns="45720" rIns="45720" bIns="45720" rtlCol="0" anchor="ctr"/>
          <a:lstStyle>
            <a:lvl1pPr algn="r"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fld id="{DFD8CC7F-FFE2-4779-B69F-C90FB1202B39}" type="datetimeFigureOut">
              <a:rPr lang="en-US"/>
              <a:pPr>
                <a:defRPr/>
              </a:pPr>
              <a:t>6/9/2020</a:t>
            </a:fld>
            <a:endParaRPr lang="en-US"/>
          </a:p>
        </p:txBody>
      </p:sp>
      <p:sp>
        <p:nvSpPr>
          <p:cNvPr id="5" name="Footer Placeholder 4"/>
          <p:cNvSpPr>
            <a:spLocks noGrp="1"/>
          </p:cNvSpPr>
          <p:nvPr>
            <p:ph type="ftr" sz="quarter" idx="3"/>
          </p:nvPr>
        </p:nvSpPr>
        <p:spPr>
          <a:xfrm>
            <a:off x="658813" y="6356350"/>
            <a:ext cx="2847975" cy="365125"/>
          </a:xfrm>
          <a:prstGeom prst="rect">
            <a:avLst/>
          </a:prstGeom>
        </p:spPr>
        <p:txBody>
          <a:bodyPr vert="horz" lIns="45720" tIns="45720" rIns="9144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endParaRPr lang="en-US"/>
          </a:p>
        </p:txBody>
      </p:sp>
      <p:sp>
        <p:nvSpPr>
          <p:cNvPr id="6" name="Slide Number Placeholder 5"/>
          <p:cNvSpPr>
            <a:spLocks noGrp="1"/>
          </p:cNvSpPr>
          <p:nvPr>
            <p:ph type="sldNum" sz="quarter" idx="4"/>
          </p:nvPr>
        </p:nvSpPr>
        <p:spPr>
          <a:xfrm>
            <a:off x="8543925" y="6356350"/>
            <a:ext cx="561975" cy="365125"/>
          </a:xfrm>
          <a:prstGeom prst="rect">
            <a:avLst/>
          </a:prstGeom>
        </p:spPr>
        <p:txBody>
          <a:bodyPr vert="horz" lIns="27432" tIns="45720" rIns="45720" bIns="45720" rtlCol="0" anchor="ctr"/>
          <a:lstStyle>
            <a:lvl1pPr algn="l" fontAlgn="auto">
              <a:spcBef>
                <a:spcPts val="0"/>
              </a:spcBef>
              <a:spcAft>
                <a:spcPts val="0"/>
              </a:spcAft>
              <a:defRPr sz="1200">
                <a:solidFill>
                  <a:schemeClr val="tx1">
                    <a:lumMod val="65000"/>
                    <a:lumOff val="35000"/>
                  </a:schemeClr>
                </a:solidFill>
                <a:latin typeface="Century Gothic" pitchFamily="34" charset="0"/>
                <a:cs typeface="+mn-cs"/>
              </a:defRPr>
            </a:lvl1pPr>
          </a:lstStyle>
          <a:p>
            <a:pPr>
              <a:defRPr/>
            </a:pPr>
            <a:fld id="{100BE2C2-E289-49C3-82C7-F6917E0371B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Lst>
  <p:transition spd="slow">
    <p:fade/>
  </p:transition>
  <p:txStyles>
    <p:titleStyle>
      <a:lvl1pPr algn="ctr" rtl="0" eaLnBrk="0" fontAlgn="base" hangingPunct="0">
        <a:lnSpc>
          <a:spcPts val="5800"/>
        </a:lnSpc>
        <a:spcBef>
          <a:spcPct val="0"/>
        </a:spcBef>
        <a:spcAft>
          <a:spcPct val="0"/>
        </a:spcAft>
        <a:defRPr sz="5400" kern="1200">
          <a:solidFill>
            <a:srgbClr val="0B2FA2"/>
          </a:solidFill>
          <a:latin typeface="+mj-lt"/>
          <a:ea typeface="+mj-ea"/>
          <a:cs typeface="+mj-cs"/>
        </a:defRPr>
      </a:lvl1pPr>
      <a:lvl2pPr algn="ctr" rtl="0" eaLnBrk="0" fontAlgn="base" hangingPunct="0">
        <a:lnSpc>
          <a:spcPts val="5800"/>
        </a:lnSpc>
        <a:spcBef>
          <a:spcPct val="0"/>
        </a:spcBef>
        <a:spcAft>
          <a:spcPct val="0"/>
        </a:spcAft>
        <a:defRPr sz="5400">
          <a:solidFill>
            <a:srgbClr val="0B2FA2"/>
          </a:solidFill>
          <a:latin typeface="Century Gothic" pitchFamily="34" charset="0"/>
        </a:defRPr>
      </a:lvl2pPr>
      <a:lvl3pPr algn="ctr" rtl="0" eaLnBrk="0" fontAlgn="base" hangingPunct="0">
        <a:lnSpc>
          <a:spcPts val="5800"/>
        </a:lnSpc>
        <a:spcBef>
          <a:spcPct val="0"/>
        </a:spcBef>
        <a:spcAft>
          <a:spcPct val="0"/>
        </a:spcAft>
        <a:defRPr sz="5400">
          <a:solidFill>
            <a:srgbClr val="0B2FA2"/>
          </a:solidFill>
          <a:latin typeface="Century Gothic" pitchFamily="34" charset="0"/>
        </a:defRPr>
      </a:lvl3pPr>
      <a:lvl4pPr algn="ctr" rtl="0" eaLnBrk="0" fontAlgn="base" hangingPunct="0">
        <a:lnSpc>
          <a:spcPts val="5800"/>
        </a:lnSpc>
        <a:spcBef>
          <a:spcPct val="0"/>
        </a:spcBef>
        <a:spcAft>
          <a:spcPct val="0"/>
        </a:spcAft>
        <a:defRPr sz="5400">
          <a:solidFill>
            <a:srgbClr val="0B2FA2"/>
          </a:solidFill>
          <a:latin typeface="Century Gothic" pitchFamily="34" charset="0"/>
        </a:defRPr>
      </a:lvl4pPr>
      <a:lvl5pPr algn="ctr" rtl="0" eaLnBrk="0" fontAlgn="base" hangingPunct="0">
        <a:lnSpc>
          <a:spcPts val="5800"/>
        </a:lnSpc>
        <a:spcBef>
          <a:spcPct val="0"/>
        </a:spcBef>
        <a:spcAft>
          <a:spcPct val="0"/>
        </a:spcAft>
        <a:defRPr sz="5400">
          <a:solidFill>
            <a:srgbClr val="0B2FA2"/>
          </a:solidFill>
          <a:latin typeface="Century Gothic" pitchFamily="34" charset="0"/>
        </a:defRPr>
      </a:lvl5pPr>
      <a:lvl6pPr marL="457200" algn="ctr" rtl="0" fontAlgn="base">
        <a:lnSpc>
          <a:spcPts val="5800"/>
        </a:lnSpc>
        <a:spcBef>
          <a:spcPct val="0"/>
        </a:spcBef>
        <a:spcAft>
          <a:spcPct val="0"/>
        </a:spcAft>
        <a:defRPr sz="5400">
          <a:solidFill>
            <a:srgbClr val="0B2FA2"/>
          </a:solidFill>
          <a:latin typeface="Century Gothic" pitchFamily="34" charset="0"/>
        </a:defRPr>
      </a:lvl6pPr>
      <a:lvl7pPr marL="914400" algn="ctr" rtl="0" fontAlgn="base">
        <a:lnSpc>
          <a:spcPts val="5800"/>
        </a:lnSpc>
        <a:spcBef>
          <a:spcPct val="0"/>
        </a:spcBef>
        <a:spcAft>
          <a:spcPct val="0"/>
        </a:spcAft>
        <a:defRPr sz="5400">
          <a:solidFill>
            <a:srgbClr val="0B2FA2"/>
          </a:solidFill>
          <a:latin typeface="Century Gothic" pitchFamily="34" charset="0"/>
        </a:defRPr>
      </a:lvl7pPr>
      <a:lvl8pPr marL="1371600" algn="ctr" rtl="0" fontAlgn="base">
        <a:lnSpc>
          <a:spcPts val="5800"/>
        </a:lnSpc>
        <a:spcBef>
          <a:spcPct val="0"/>
        </a:spcBef>
        <a:spcAft>
          <a:spcPct val="0"/>
        </a:spcAft>
        <a:defRPr sz="5400">
          <a:solidFill>
            <a:srgbClr val="0B2FA2"/>
          </a:solidFill>
          <a:latin typeface="Century Gothic" pitchFamily="34" charset="0"/>
        </a:defRPr>
      </a:lvl8pPr>
      <a:lvl9pPr marL="1828800" algn="ctr" rtl="0" fontAlgn="base">
        <a:lnSpc>
          <a:spcPts val="5800"/>
        </a:lnSpc>
        <a:spcBef>
          <a:spcPct val="0"/>
        </a:spcBef>
        <a:spcAft>
          <a:spcPct val="0"/>
        </a:spcAft>
        <a:defRPr sz="5400">
          <a:solidFill>
            <a:srgbClr val="0B2FA2"/>
          </a:solidFill>
          <a:latin typeface="Century Gothic" pitchFamily="34" charset="0"/>
        </a:defRPr>
      </a:lvl9pPr>
    </p:titleStyle>
    <p:bodyStyle>
      <a:lvl1pPr marL="342900" indent="-342900" algn="l" rtl="0" eaLnBrk="0" fontAlgn="base" hangingPunct="0">
        <a:spcBef>
          <a:spcPct val="20000"/>
        </a:spcBef>
        <a:spcAft>
          <a:spcPct val="0"/>
        </a:spcAft>
        <a:buFont typeface="Arial" charset="0"/>
        <a:buChar char="•"/>
        <a:defRPr sz="2400" kern="1200">
          <a:solidFill>
            <a:srgbClr val="7F7F7F"/>
          </a:solidFill>
          <a:latin typeface="+mj-lt"/>
          <a:ea typeface="+mn-ea"/>
          <a:cs typeface="+mn-cs"/>
        </a:defRPr>
      </a:lvl1pPr>
      <a:lvl2pPr marL="742950" indent="-285750" algn="l" rtl="0" eaLnBrk="0" fontAlgn="base" hangingPunct="0">
        <a:spcBef>
          <a:spcPct val="20000"/>
        </a:spcBef>
        <a:spcAft>
          <a:spcPct val="0"/>
        </a:spcAft>
        <a:buFont typeface="Courier New" pitchFamily="49" charset="0"/>
        <a:buChar char="o"/>
        <a:defRPr sz="1600" kern="1200">
          <a:solidFill>
            <a:srgbClr val="7F7F7F"/>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1400" kern="1200">
          <a:solidFill>
            <a:srgbClr val="7F7F7F"/>
          </a:solidFill>
          <a:latin typeface="+mj-lt"/>
          <a:ea typeface="+mn-ea"/>
          <a:cs typeface="+mn-cs"/>
        </a:defRPr>
      </a:lvl3pPr>
      <a:lvl4pPr marL="1600200" indent="-228600" algn="l" rtl="0" eaLnBrk="0" fontAlgn="base" hangingPunct="0">
        <a:spcBef>
          <a:spcPct val="20000"/>
        </a:spcBef>
        <a:spcAft>
          <a:spcPct val="0"/>
        </a:spcAft>
        <a:buFont typeface="Courier New" pitchFamily="49" charset="0"/>
        <a:buChar char="o"/>
        <a:defRPr sz="1400" kern="1200">
          <a:solidFill>
            <a:srgbClr val="7F7F7F"/>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1400" kern="1200">
          <a:solidFill>
            <a:srgbClr val="7F7F7F"/>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studentprivacy.ed.gov/" TargetMode="External"/><Relationship Id="rId2" Type="http://schemas.openxmlformats.org/officeDocument/2006/relationships/hyperlink" Target="https://www.hhs.gov/hipaa/for-professionals/privacy/index.html" TargetMode="External"/><Relationship Id="rId1" Type="http://schemas.openxmlformats.org/officeDocument/2006/relationships/slideLayout" Target="../slideLayouts/slideLayout2.xml"/><Relationship Id="rId5" Type="http://schemas.openxmlformats.org/officeDocument/2006/relationships/hyperlink" Target="https://www.hhs.gov/hipaa/for-professionals/special-topics/hipaa-covid19/index.html" TargetMode="External"/><Relationship Id="rId4" Type="http://schemas.openxmlformats.org/officeDocument/2006/relationships/hyperlink" Target="https://www.nsba.org/-/media/NSBA/Resources/coronavirus/usde-ferpa-and-coronavirus-faq.pdf?la=en&amp;hash=7F49F25236C7957488D2AC02A9D6BC4D8852C648"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nmsba.org/COVID-19" TargetMode="External"/><Relationship Id="rId2" Type="http://schemas.openxmlformats.org/officeDocument/2006/relationships/hyperlink" Target="https://www.cdc.gov/coronavirus/2019-ncov/community/reopen-guidance.html" TargetMode="External"/><Relationship Id="rId1" Type="http://schemas.openxmlformats.org/officeDocument/2006/relationships/slideLayout" Target="../slideLayouts/slideLayout2.xml"/><Relationship Id="rId5" Type="http://schemas.openxmlformats.org/officeDocument/2006/relationships/hyperlink" Target="https://www.ed.gov/coronavirus" TargetMode="External"/><Relationship Id="rId4" Type="http://schemas.openxmlformats.org/officeDocument/2006/relationships/hyperlink" Target="https://www.nsba.org/Resources/coronaviru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Title 1"/>
          <p:cNvSpPr>
            <a:spLocks noGrp="1"/>
          </p:cNvSpPr>
          <p:nvPr>
            <p:ph type="ctrTitle"/>
          </p:nvPr>
        </p:nvSpPr>
        <p:spPr>
          <a:xfrm>
            <a:off x="0" y="2133600"/>
            <a:ext cx="8991600" cy="1143000"/>
          </a:xfrm>
        </p:spPr>
        <p:txBody>
          <a:bodyPr/>
          <a:lstStyle/>
          <a:p>
            <a:pPr eaLnBrk="1" hangingPunct="1"/>
            <a:r>
              <a:rPr lang="en-US" altLang="en-US" sz="3600" dirty="0">
                <a:solidFill>
                  <a:schemeClr val="tx2"/>
                </a:solidFill>
                <a:latin typeface="Segoe UI Semilight" pitchFamily="34" charset="0"/>
                <a:cs typeface="Segoe UI Semilight" pitchFamily="34" charset="0"/>
              </a:rPr>
              <a:t>Re-opening Schools During COVID-19</a:t>
            </a:r>
            <a:br>
              <a:rPr lang="en-US" altLang="en-US" sz="3600" dirty="0">
                <a:solidFill>
                  <a:schemeClr val="tx2"/>
                </a:solidFill>
                <a:latin typeface="Segoe UI Semilight" pitchFamily="34" charset="0"/>
                <a:cs typeface="Segoe UI Semilight" pitchFamily="34" charset="0"/>
              </a:rPr>
            </a:br>
            <a:r>
              <a:rPr lang="en-US" altLang="en-US" sz="3200" dirty="0">
                <a:solidFill>
                  <a:schemeClr val="tx2"/>
                </a:solidFill>
                <a:latin typeface="Segoe UI Semilight" pitchFamily="34" charset="0"/>
                <a:cs typeface="Segoe UI Semilight" pitchFamily="34" charset="0"/>
              </a:rPr>
              <a:t> </a:t>
            </a:r>
            <a:endParaRPr lang="en-US" altLang="en-US" sz="3600" dirty="0">
              <a:solidFill>
                <a:schemeClr val="tx2"/>
              </a:solidFill>
              <a:latin typeface="Segoe UI Semilight" pitchFamily="34" charset="0"/>
              <a:cs typeface="Segoe UI Semilight" pitchFamily="34" charset="0"/>
            </a:endParaRPr>
          </a:p>
        </p:txBody>
      </p:sp>
      <p:sp>
        <p:nvSpPr>
          <p:cNvPr id="11267" name="Subtitle 2"/>
          <p:cNvSpPr>
            <a:spLocks noGrp="1"/>
          </p:cNvSpPr>
          <p:nvPr>
            <p:ph type="subTitle" idx="1"/>
          </p:nvPr>
        </p:nvSpPr>
        <p:spPr>
          <a:xfrm>
            <a:off x="860425" y="2971800"/>
            <a:ext cx="7391400" cy="1219200"/>
          </a:xfrm>
        </p:spPr>
        <p:txBody>
          <a:bodyPr>
            <a:normAutofit/>
          </a:bodyPr>
          <a:lstStyle/>
          <a:p>
            <a:pPr eaLnBrk="1" hangingPunct="1">
              <a:spcBef>
                <a:spcPct val="0"/>
              </a:spcBef>
            </a:pPr>
            <a:r>
              <a:rPr lang="en-US" altLang="en-US" sz="2800" dirty="0">
                <a:solidFill>
                  <a:srgbClr val="610C2D"/>
                </a:solidFill>
              </a:rPr>
              <a:t>Legal Considerations</a:t>
            </a:r>
          </a:p>
        </p:txBody>
      </p:sp>
      <p:sp>
        <p:nvSpPr>
          <p:cNvPr id="4" name="Subtitle 2"/>
          <p:cNvSpPr txBox="1">
            <a:spLocks/>
          </p:cNvSpPr>
          <p:nvPr/>
        </p:nvSpPr>
        <p:spPr>
          <a:xfrm>
            <a:off x="457200" y="4724400"/>
            <a:ext cx="3765550" cy="1143000"/>
          </a:xfrm>
          <a:prstGeom prst="rect">
            <a:avLst/>
          </a:prstGeom>
        </p:spPr>
        <p:txBody>
          <a:bodyPr>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fontAlgn="auto">
              <a:spcAft>
                <a:spcPts val="0"/>
              </a:spcAft>
              <a:defRPr/>
            </a:pPr>
            <a:endParaRPr lang="en-US" sz="2000" dirty="0"/>
          </a:p>
        </p:txBody>
      </p:sp>
      <p:sp>
        <p:nvSpPr>
          <p:cNvPr id="11269" name="Subtitle 2"/>
          <p:cNvSpPr txBox="1">
            <a:spLocks/>
          </p:cNvSpPr>
          <p:nvPr/>
        </p:nvSpPr>
        <p:spPr bwMode="auto">
          <a:xfrm>
            <a:off x="2450338" y="4724400"/>
            <a:ext cx="4038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charset="0"/>
              <a:buChar char="•"/>
              <a:defRPr sz="14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400">
                <a:solidFill>
                  <a:srgbClr val="7F7F7F"/>
                </a:solidFill>
                <a:latin typeface="Century Gothic" pitchFamily="34" charset="0"/>
              </a:defRPr>
            </a:lvl4pPr>
            <a:lvl5pPr marL="2057400" indent="-228600" eaLnBrk="0" hangingPunct="0">
              <a:spcBef>
                <a:spcPct val="20000"/>
              </a:spcBef>
              <a:buFont typeface="Arial" charset="0"/>
              <a:buChar char="•"/>
              <a:defRPr sz="1400">
                <a:solidFill>
                  <a:srgbClr val="7F7F7F"/>
                </a:solidFill>
                <a:latin typeface="Century Gothic" pitchFamily="34" charset="0"/>
              </a:defRPr>
            </a:lvl5pPr>
            <a:lvl6pPr marL="2514600" indent="-228600" eaLnBrk="0" fontAlgn="base" hangingPunct="0">
              <a:spcBef>
                <a:spcPct val="20000"/>
              </a:spcBef>
              <a:spcAft>
                <a:spcPct val="0"/>
              </a:spcAft>
              <a:buFont typeface="Arial" charset="0"/>
              <a:buChar char="•"/>
              <a:defRPr sz="1400">
                <a:solidFill>
                  <a:srgbClr val="7F7F7F"/>
                </a:solidFill>
                <a:latin typeface="Century Gothic" pitchFamily="34" charset="0"/>
              </a:defRPr>
            </a:lvl6pPr>
            <a:lvl7pPr marL="2971800" indent="-228600" eaLnBrk="0" fontAlgn="base" hangingPunct="0">
              <a:spcBef>
                <a:spcPct val="20000"/>
              </a:spcBef>
              <a:spcAft>
                <a:spcPct val="0"/>
              </a:spcAft>
              <a:buFont typeface="Arial" charset="0"/>
              <a:buChar char="•"/>
              <a:defRPr sz="1400">
                <a:solidFill>
                  <a:srgbClr val="7F7F7F"/>
                </a:solidFill>
                <a:latin typeface="Century Gothic" pitchFamily="34" charset="0"/>
              </a:defRPr>
            </a:lvl7pPr>
            <a:lvl8pPr marL="3429000" indent="-228600" eaLnBrk="0" fontAlgn="base" hangingPunct="0">
              <a:spcBef>
                <a:spcPct val="20000"/>
              </a:spcBef>
              <a:spcAft>
                <a:spcPct val="0"/>
              </a:spcAft>
              <a:buFont typeface="Arial" charset="0"/>
              <a:buChar char="•"/>
              <a:defRPr sz="1400">
                <a:solidFill>
                  <a:srgbClr val="7F7F7F"/>
                </a:solidFill>
                <a:latin typeface="Century Gothic" pitchFamily="34" charset="0"/>
              </a:defRPr>
            </a:lvl8pPr>
            <a:lvl9pPr marL="3886200" indent="-228600" eaLnBrk="0" fontAlgn="base" hangingPunct="0">
              <a:spcBef>
                <a:spcPct val="20000"/>
              </a:spcBef>
              <a:spcAft>
                <a:spcPct val="0"/>
              </a:spcAft>
              <a:buFont typeface="Arial" charset="0"/>
              <a:buChar char="•"/>
              <a:defRPr sz="1400">
                <a:solidFill>
                  <a:srgbClr val="7F7F7F"/>
                </a:solidFill>
                <a:latin typeface="Century Gothic" pitchFamily="34" charset="0"/>
              </a:defRPr>
            </a:lvl9pPr>
          </a:lstStyle>
          <a:p>
            <a:pPr algn="ctr">
              <a:buFont typeface="Arial" charset="0"/>
              <a:buNone/>
            </a:pPr>
            <a:r>
              <a:rPr lang="en-US" altLang="en-US" dirty="0">
                <a:solidFill>
                  <a:srgbClr val="898989"/>
                </a:solidFill>
              </a:rPr>
              <a:t>Shamus P. O’Meara</a:t>
            </a:r>
          </a:p>
          <a:p>
            <a:pPr algn="ctr">
              <a:buFont typeface="Arial" charset="0"/>
              <a:buNone/>
            </a:pPr>
            <a:r>
              <a:rPr lang="en-US" altLang="en-US" sz="1800" dirty="0">
                <a:solidFill>
                  <a:srgbClr val="898989"/>
                </a:solidFill>
              </a:rPr>
              <a:t>SPOmeara@OLWKLaw.com</a:t>
            </a:r>
          </a:p>
          <a:p>
            <a:pPr algn="ctr">
              <a:buFont typeface="Arial" charset="0"/>
              <a:buNone/>
            </a:pPr>
            <a:r>
              <a:rPr lang="en-US" altLang="en-US" sz="1800" dirty="0">
                <a:solidFill>
                  <a:srgbClr val="898989"/>
                </a:solidFill>
              </a:rPr>
              <a:t>952.806.0438</a:t>
            </a:r>
            <a:endParaRPr lang="en-US" altLang="en-US" sz="2000" dirty="0">
              <a:solidFill>
                <a:srgbClr val="898989"/>
              </a:solidFill>
            </a:endParaRPr>
          </a:p>
        </p:txBody>
      </p:sp>
      <p:sp>
        <p:nvSpPr>
          <p:cNvPr id="6" name="TextBox 5"/>
          <p:cNvSpPr txBox="1"/>
          <p:nvPr/>
        </p:nvSpPr>
        <p:spPr>
          <a:xfrm>
            <a:off x="730250" y="5943600"/>
            <a:ext cx="7651750" cy="584200"/>
          </a:xfrm>
          <a:prstGeom prst="rect">
            <a:avLst/>
          </a:prstGeom>
          <a:noFill/>
        </p:spPr>
        <p:txBody>
          <a:bodyPr>
            <a:spAutoFit/>
          </a:bodyPr>
          <a:lstStyle/>
          <a:p>
            <a:pPr algn="ctr" fontAlgn="auto">
              <a:spcBef>
                <a:spcPts val="0"/>
              </a:spcBef>
              <a:spcAft>
                <a:spcPts val="0"/>
              </a:spcAft>
              <a:defRPr/>
            </a:pPr>
            <a:r>
              <a:rPr lang="en-US" sz="1600" dirty="0">
                <a:solidFill>
                  <a:srgbClr val="610C2D"/>
                </a:solidFill>
                <a:latin typeface="+mj-lt"/>
                <a:cs typeface="+mn-cs"/>
              </a:rPr>
              <a:t>7401 Metro Blvd., Suite 600, Minneapolis, MN 55439-3034</a:t>
            </a:r>
          </a:p>
          <a:p>
            <a:pPr algn="ctr" fontAlgn="auto">
              <a:spcBef>
                <a:spcPts val="0"/>
              </a:spcBef>
              <a:spcAft>
                <a:spcPts val="0"/>
              </a:spcAft>
              <a:defRPr/>
            </a:pPr>
            <a:r>
              <a:rPr lang="en-US" sz="1600" dirty="0">
                <a:solidFill>
                  <a:srgbClr val="610C2D"/>
                </a:solidFill>
                <a:latin typeface="+mj-lt"/>
                <a:cs typeface="+mn-cs"/>
              </a:rPr>
              <a:t>952.831.6544	www.OLWKLaw.com</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emph" presetSubtype="0" repeatCount="indefinite" fill="hold" grpId="0" nodeType="withEffect">
                                  <p:stCondLst>
                                    <p:cond delay="0"/>
                                  </p:stCondLst>
                                  <p:endCondLst>
                                    <p:cond evt="onNext" delay="0">
                                      <p:tgtEl>
                                        <p:sldTgt/>
                                      </p:tgtEl>
                                    </p:cond>
                                  </p:endCondLst>
                                  <p:iterate type="lt">
                                    <p:tmPct val="10000"/>
                                  </p:iterate>
                                  <p:childTnLst>
                                    <p:animScale>
                                      <p:cBhvr>
                                        <p:cTn id="6" dur="375" autoRev="1" fill="hold">
                                          <p:stCondLst>
                                            <p:cond delay="0"/>
                                          </p:stCondLst>
                                        </p:cTn>
                                        <p:tgtEl>
                                          <p:spTgt spid="11266"/>
                                        </p:tgtEl>
                                      </p:cBhvr>
                                      <p:to x="80000" y="100000"/>
                                    </p:animScale>
                                    <p:anim by="(#ppt_w*0.10)" calcmode="lin" valueType="num">
                                      <p:cBhvr>
                                        <p:cTn id="7" dur="375" autoRev="1" fill="hold">
                                          <p:stCondLst>
                                            <p:cond delay="0"/>
                                          </p:stCondLst>
                                        </p:cTn>
                                        <p:tgtEl>
                                          <p:spTgt spid="11266"/>
                                        </p:tgtEl>
                                        <p:attrNameLst>
                                          <p:attrName>ppt_x</p:attrName>
                                        </p:attrNameLst>
                                      </p:cBhvr>
                                    </p:anim>
                                    <p:anim by="(-#ppt_w*0.10)" calcmode="lin" valueType="num">
                                      <p:cBhvr>
                                        <p:cTn id="8" dur="375" autoRev="1" fill="hold">
                                          <p:stCondLst>
                                            <p:cond delay="0"/>
                                          </p:stCondLst>
                                        </p:cTn>
                                        <p:tgtEl>
                                          <p:spTgt spid="11266"/>
                                        </p:tgtEl>
                                        <p:attrNameLst>
                                          <p:attrName>ppt_y</p:attrName>
                                        </p:attrNameLst>
                                      </p:cBhvr>
                                    </p:anim>
                                    <p:animRot by="-480000">
                                      <p:cBhvr>
                                        <p:cTn id="9" dur="375" autoRev="1" fill="hold">
                                          <p:stCondLst>
                                            <p:cond delay="0"/>
                                          </p:stCondLst>
                                        </p:cTn>
                                        <p:tgtEl>
                                          <p:spTgt spid="11266"/>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524000"/>
            <a:ext cx="8915400" cy="4724400"/>
          </a:xfrm>
          <a:noFill/>
        </p:spPr>
        <p:txBody>
          <a:bodyPr/>
          <a:lstStyle/>
          <a:p>
            <a:pPr eaLnBrk="1" hangingPunct="1">
              <a:buFont typeface="Courier New" panose="02070309020205020404" pitchFamily="49" charset="0"/>
              <a:buChar char="o"/>
            </a:pPr>
            <a:r>
              <a:rPr lang="en-US" sz="1800" dirty="0">
                <a:ea typeface="Calibri"/>
                <a:cs typeface="Times New Roman"/>
                <a:hlinkClick r:id="rId2"/>
              </a:rPr>
              <a:t>The HIPAA Privacy Rule</a:t>
            </a:r>
            <a:r>
              <a:rPr lang="en-US" sz="1800" dirty="0">
                <a:ea typeface="Calibri"/>
                <a:cs typeface="Times New Roman"/>
              </a:rPr>
              <a:t> establishes national standards to protect individuals’ medical records and other personal health information, protecting the privacy of personal health information, and limiting use and disclosure without patient authorization. </a:t>
            </a:r>
          </a:p>
          <a:p>
            <a:pPr eaLnBrk="1" hangingPunct="1">
              <a:buFont typeface="Courier New" panose="02070309020205020404" pitchFamily="49" charset="0"/>
              <a:buChar char="o"/>
            </a:pPr>
            <a:r>
              <a:rPr lang="en-US" sz="1800" dirty="0">
                <a:ea typeface="Calibri"/>
                <a:cs typeface="Times New Roman"/>
              </a:rPr>
              <a:t>In most cases  </a:t>
            </a:r>
            <a:r>
              <a:rPr lang="en-US" sz="1800">
                <a:ea typeface="Calibri"/>
                <a:cs typeface="Times New Roman"/>
              </a:rPr>
              <a:t>HIPAA does </a:t>
            </a:r>
            <a:r>
              <a:rPr lang="en-US" sz="1800" dirty="0">
                <a:ea typeface="Calibri"/>
                <a:cs typeface="Times New Roman"/>
              </a:rPr>
              <a:t>not apply to school districts as they are not a “covered entity“ under the act.</a:t>
            </a:r>
          </a:p>
          <a:p>
            <a:pPr eaLnBrk="1" hangingPunct="1">
              <a:buFont typeface="Courier New" panose="02070309020205020404" pitchFamily="49" charset="0"/>
              <a:buChar char="o"/>
            </a:pPr>
            <a:r>
              <a:rPr lang="en-US" sz="1800" dirty="0">
                <a:ea typeface="Calibri"/>
                <a:cs typeface="Times New Roman"/>
              </a:rPr>
              <a:t>The HIPAA Privacy Rule does not apply to education records protected by FERPA.  Student health records maintained by a public school district are “education records” subject to FERPA, and school officials must follow FERPA for any disclosures from these records</a:t>
            </a:r>
          </a:p>
          <a:p>
            <a:pPr eaLnBrk="1" hangingPunct="1">
              <a:lnSpc>
                <a:spcPct val="150000"/>
              </a:lnSpc>
              <a:buFont typeface="Courier New" panose="02070309020205020404" pitchFamily="49" charset="0"/>
              <a:buChar char="o"/>
            </a:pPr>
            <a:r>
              <a:rPr lang="en-US" altLang="en-US" sz="1800" dirty="0">
                <a:solidFill>
                  <a:schemeClr val="accent1">
                    <a:lumMod val="50000"/>
                  </a:schemeClr>
                </a:solidFill>
                <a:cs typeface="Times New Roman"/>
                <a:hlinkClick r:id="rId3"/>
              </a:rPr>
              <a:t>U.S. DOE - FERPA and Virtual Learning</a:t>
            </a:r>
            <a:r>
              <a:rPr lang="en-US" altLang="en-US" sz="1800" dirty="0">
                <a:solidFill>
                  <a:schemeClr val="accent1">
                    <a:lumMod val="50000"/>
                  </a:schemeClr>
                </a:solidFill>
                <a:cs typeface="Times New Roman"/>
              </a:rPr>
              <a:t> </a:t>
            </a:r>
          </a:p>
          <a:p>
            <a:pPr lvl="0" eaLnBrk="1" hangingPunct="1">
              <a:lnSpc>
                <a:spcPct val="150000"/>
              </a:lnSpc>
              <a:buFont typeface="Courier New" panose="02070309020205020404" pitchFamily="49" charset="0"/>
              <a:buChar char="o"/>
            </a:pPr>
            <a:r>
              <a:rPr lang="en-US" altLang="en-US" sz="1800" dirty="0">
                <a:solidFill>
                  <a:srgbClr val="6076B4">
                    <a:lumMod val="50000"/>
                  </a:srgbClr>
                </a:solidFill>
                <a:hlinkClick r:id="rId4"/>
              </a:rPr>
              <a:t>U.S. Department of Education - FERPA and COVID-19</a:t>
            </a:r>
            <a:endParaRPr lang="en-US" altLang="en-US" sz="1800" dirty="0">
              <a:solidFill>
                <a:srgbClr val="6076B4">
                  <a:lumMod val="50000"/>
                </a:srgbClr>
              </a:solidFill>
            </a:endParaRPr>
          </a:p>
          <a:p>
            <a:pPr lvl="0" eaLnBrk="1" hangingPunct="1">
              <a:lnSpc>
                <a:spcPct val="150000"/>
              </a:lnSpc>
              <a:buFont typeface="Courier New" panose="02070309020205020404" pitchFamily="49" charset="0"/>
              <a:buChar char="o"/>
            </a:pPr>
            <a:r>
              <a:rPr lang="en-US" altLang="en-US" sz="1800" dirty="0">
                <a:solidFill>
                  <a:srgbClr val="6076B4">
                    <a:lumMod val="50000"/>
                  </a:srgbClr>
                </a:solidFill>
                <a:hlinkClick r:id="rId5"/>
              </a:rPr>
              <a:t>U.S. HHS - HIPAA and COVID-19</a:t>
            </a:r>
            <a:r>
              <a:rPr lang="en-US" altLang="en-US" sz="1800" dirty="0">
                <a:solidFill>
                  <a:srgbClr val="6076B4">
                    <a:lumMod val="50000"/>
                  </a:srgbClr>
                </a:solidFill>
              </a:rPr>
              <a:t>  </a:t>
            </a:r>
          </a:p>
          <a:p>
            <a:pPr marL="0" indent="0" eaLnBrk="1" hangingPunct="1">
              <a:buNone/>
            </a:pPr>
            <a:endParaRPr lang="en-US" altLang="en-US" sz="1800" dirty="0">
              <a:solidFill>
                <a:schemeClr val="accent1">
                  <a:lumMod val="50000"/>
                </a:schemeClr>
              </a:solidFill>
              <a:cs typeface="Times New Roman" panose="02020603050405020304" pitchFamily="18" charset="0"/>
            </a:endParaRPr>
          </a:p>
        </p:txBody>
      </p:sp>
      <p:sp>
        <p:nvSpPr>
          <p:cNvPr id="14339" name="Title 3"/>
          <p:cNvSpPr>
            <a:spLocks noGrp="1"/>
          </p:cNvSpPr>
          <p:nvPr>
            <p:ph type="title"/>
          </p:nvPr>
        </p:nvSpPr>
        <p:spPr>
          <a:xfrm>
            <a:off x="152400" y="304800"/>
            <a:ext cx="8915400" cy="1143000"/>
          </a:xfrm>
        </p:spPr>
        <p:txBody>
          <a:bodyPr/>
          <a:lstStyle/>
          <a:p>
            <a:pPr eaLnBrk="1" hangingPunct="1"/>
            <a:r>
              <a:rPr lang="en-US" altLang="en-US" sz="3800" dirty="0"/>
              <a:t>Student Records </a:t>
            </a:r>
            <a:r>
              <a:rPr lang="en-US" altLang="en-US" sz="3200" dirty="0"/>
              <a:t>&amp; </a:t>
            </a:r>
            <a:r>
              <a:rPr lang="en-US" altLang="en-US" sz="3800" dirty="0"/>
              <a:t>Privacy Exceptions</a:t>
            </a:r>
          </a:p>
        </p:txBody>
      </p:sp>
    </p:spTree>
    <p:extLst>
      <p:ext uri="{BB962C8B-B14F-4D97-AF65-F5344CB8AC3E}">
        <p14:creationId xmlns:p14="http://schemas.microsoft.com/office/powerpoint/2010/main" val="425747096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1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433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anim calcmode="lin" valueType="num">
                                      <p:cBhvr additive="base">
                                        <p:cTn id="11" dur="10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433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8">
                                            <p:txEl>
                                              <p:pRg st="2" end="2"/>
                                            </p:txEl>
                                          </p:spTgt>
                                        </p:tgtEl>
                                        <p:attrNameLst>
                                          <p:attrName>style.visibility</p:attrName>
                                        </p:attrNameLst>
                                      </p:cBhvr>
                                      <p:to>
                                        <p:strVal val="visible"/>
                                      </p:to>
                                    </p:set>
                                    <p:anim calcmode="lin" valueType="num">
                                      <p:cBhvr additive="base">
                                        <p:cTn id="15" dur="10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1433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38">
                                            <p:txEl>
                                              <p:pRg st="3" end="3"/>
                                            </p:txEl>
                                          </p:spTgt>
                                        </p:tgtEl>
                                        <p:attrNameLst>
                                          <p:attrName>style.visibility</p:attrName>
                                        </p:attrNameLst>
                                      </p:cBhvr>
                                      <p:to>
                                        <p:strVal val="visible"/>
                                      </p:to>
                                    </p:set>
                                    <p:anim calcmode="lin" valueType="num">
                                      <p:cBhvr additive="base">
                                        <p:cTn id="19" dur="10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433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338">
                                            <p:txEl>
                                              <p:pRg st="4" end="4"/>
                                            </p:txEl>
                                          </p:spTgt>
                                        </p:tgtEl>
                                        <p:attrNameLst>
                                          <p:attrName>style.visibility</p:attrName>
                                        </p:attrNameLst>
                                      </p:cBhvr>
                                      <p:to>
                                        <p:strVal val="visible"/>
                                      </p:to>
                                    </p:set>
                                    <p:anim calcmode="lin" valueType="num">
                                      <p:cBhvr additive="base">
                                        <p:cTn id="23" dur="10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1433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4338">
                                            <p:txEl>
                                              <p:pRg st="5" end="5"/>
                                            </p:txEl>
                                          </p:spTgt>
                                        </p:tgtEl>
                                        <p:attrNameLst>
                                          <p:attrName>style.visibility</p:attrName>
                                        </p:attrNameLst>
                                      </p:cBhvr>
                                      <p:to>
                                        <p:strVal val="visible"/>
                                      </p:to>
                                    </p:set>
                                    <p:anim calcmode="lin" valueType="num">
                                      <p:cBhvr additive="base">
                                        <p:cTn id="27" dur="1000" fill="hold"/>
                                        <p:tgtEl>
                                          <p:spTgt spid="14338">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4338">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1266" name="Title 1"/>
          <p:cNvSpPr>
            <a:spLocks noGrp="1"/>
          </p:cNvSpPr>
          <p:nvPr>
            <p:ph type="ctrTitle"/>
          </p:nvPr>
        </p:nvSpPr>
        <p:spPr>
          <a:xfrm>
            <a:off x="34925" y="1524000"/>
            <a:ext cx="8991600" cy="1219200"/>
          </a:xfrm>
        </p:spPr>
        <p:txBody>
          <a:bodyPr/>
          <a:lstStyle/>
          <a:p>
            <a:pPr eaLnBrk="1" hangingPunct="1"/>
            <a:r>
              <a:rPr lang="en-US" altLang="en-US">
                <a:solidFill>
                  <a:schemeClr val="tx2"/>
                </a:solidFill>
                <a:latin typeface="Segoe UI Semilight" pitchFamily="34" charset="0"/>
                <a:cs typeface="Segoe UI Semilight" pitchFamily="34" charset="0"/>
              </a:rPr>
              <a:t>Thank You</a:t>
            </a:r>
          </a:p>
        </p:txBody>
      </p:sp>
      <p:sp>
        <p:nvSpPr>
          <p:cNvPr id="21507" name="Subtitle 2"/>
          <p:cNvSpPr>
            <a:spLocks noGrp="1"/>
          </p:cNvSpPr>
          <p:nvPr>
            <p:ph type="subTitle" idx="1"/>
          </p:nvPr>
        </p:nvSpPr>
        <p:spPr>
          <a:xfrm>
            <a:off x="835025" y="2895600"/>
            <a:ext cx="7391400" cy="1219200"/>
          </a:xfrm>
        </p:spPr>
        <p:txBody>
          <a:bodyPr/>
          <a:lstStyle/>
          <a:p>
            <a:pPr eaLnBrk="1" hangingPunct="1">
              <a:spcBef>
                <a:spcPct val="0"/>
              </a:spcBef>
            </a:pPr>
            <a:endParaRPr lang="en-US" altLang="en-US" dirty="0">
              <a:solidFill>
                <a:srgbClr val="610C2D"/>
              </a:solidFill>
            </a:endParaRPr>
          </a:p>
        </p:txBody>
      </p:sp>
      <p:sp>
        <p:nvSpPr>
          <p:cNvPr id="4" name="Subtitle 2"/>
          <p:cNvSpPr txBox="1">
            <a:spLocks/>
          </p:cNvSpPr>
          <p:nvPr/>
        </p:nvSpPr>
        <p:spPr>
          <a:xfrm>
            <a:off x="457200" y="4724400"/>
            <a:ext cx="3765550" cy="1143000"/>
          </a:xfrm>
          <a:prstGeom prst="rect">
            <a:avLst/>
          </a:prstGeom>
        </p:spPr>
        <p:txBody>
          <a:bodyPr>
            <a:normAutofit/>
          </a:bodyPr>
          <a:lstStyle>
            <a:lvl1pPr marL="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Courier New" pitchFamily="49" charset="0"/>
              <a:buNone/>
              <a:defRPr sz="16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Courier New" pitchFamily="49" charset="0"/>
              <a:buNone/>
              <a:defRPr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16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6pPr>
            <a:lvl7pPr marL="27432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7pPr>
            <a:lvl8pPr marL="3200400" indent="0" algn="ctr" defTabSz="914400" rtl="0" eaLnBrk="1" latinLnBrk="0" hangingPunct="1">
              <a:spcBef>
                <a:spcPct val="20000"/>
              </a:spcBef>
              <a:buFont typeface="Courier New" pitchFamily="49" charset="0"/>
              <a:buNone/>
              <a:defRPr sz="1600" kern="1200">
                <a:solidFill>
                  <a:schemeClr val="tx1">
                    <a:tint val="75000"/>
                  </a:schemeClr>
                </a:solidFill>
                <a:latin typeface="+mj-lt"/>
                <a:ea typeface="+mn-ea"/>
                <a:cs typeface="+mn-cs"/>
              </a:defRPr>
            </a:lvl8pPr>
            <a:lvl9pPr marL="3657600" indent="0" algn="ctr" defTabSz="914400" rtl="0" eaLnBrk="1" latinLnBrk="0" hangingPunct="1">
              <a:spcBef>
                <a:spcPct val="20000"/>
              </a:spcBef>
              <a:buFont typeface="Arial" pitchFamily="34" charset="0"/>
              <a:buNone/>
              <a:defRPr sz="1600" kern="1200">
                <a:solidFill>
                  <a:schemeClr val="tx1">
                    <a:tint val="75000"/>
                  </a:schemeClr>
                </a:solidFill>
                <a:latin typeface="+mj-lt"/>
                <a:ea typeface="+mn-ea"/>
                <a:cs typeface="+mn-cs"/>
              </a:defRPr>
            </a:lvl9pPr>
          </a:lstStyle>
          <a:p>
            <a:pPr fontAlgn="auto">
              <a:spcAft>
                <a:spcPts val="0"/>
              </a:spcAft>
              <a:defRPr/>
            </a:pPr>
            <a:endParaRPr lang="en-US" sz="2000" dirty="0"/>
          </a:p>
        </p:txBody>
      </p:sp>
      <p:sp>
        <p:nvSpPr>
          <p:cNvPr id="21509" name="Subtitle 2"/>
          <p:cNvSpPr txBox="1">
            <a:spLocks/>
          </p:cNvSpPr>
          <p:nvPr/>
        </p:nvSpPr>
        <p:spPr bwMode="auto">
          <a:xfrm>
            <a:off x="2536825" y="4730496"/>
            <a:ext cx="4038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sz="2400">
                <a:solidFill>
                  <a:srgbClr val="7F7F7F"/>
                </a:solidFill>
                <a:latin typeface="Century Gothic" pitchFamily="34" charset="0"/>
              </a:defRPr>
            </a:lvl1pPr>
            <a:lvl2pPr marL="742950" indent="-285750" eaLnBrk="0" hangingPunct="0">
              <a:spcBef>
                <a:spcPct val="20000"/>
              </a:spcBef>
              <a:buFont typeface="Courier New" pitchFamily="49" charset="0"/>
              <a:buChar char="o"/>
              <a:defRPr sz="1600">
                <a:solidFill>
                  <a:srgbClr val="7F7F7F"/>
                </a:solidFill>
                <a:latin typeface="Century Gothic" pitchFamily="34" charset="0"/>
              </a:defRPr>
            </a:lvl2pPr>
            <a:lvl3pPr marL="1143000" indent="-228600" eaLnBrk="0" hangingPunct="0">
              <a:spcBef>
                <a:spcPct val="20000"/>
              </a:spcBef>
              <a:buFont typeface="Arial" charset="0"/>
              <a:buChar char="•"/>
              <a:defRPr sz="1400">
                <a:solidFill>
                  <a:srgbClr val="7F7F7F"/>
                </a:solidFill>
                <a:latin typeface="Century Gothic" pitchFamily="34" charset="0"/>
              </a:defRPr>
            </a:lvl3pPr>
            <a:lvl4pPr marL="1600200" indent="-228600" eaLnBrk="0" hangingPunct="0">
              <a:spcBef>
                <a:spcPct val="20000"/>
              </a:spcBef>
              <a:buFont typeface="Courier New" pitchFamily="49" charset="0"/>
              <a:buChar char="o"/>
              <a:defRPr sz="1400">
                <a:solidFill>
                  <a:srgbClr val="7F7F7F"/>
                </a:solidFill>
                <a:latin typeface="Century Gothic" pitchFamily="34" charset="0"/>
              </a:defRPr>
            </a:lvl4pPr>
            <a:lvl5pPr marL="2057400" indent="-228600" eaLnBrk="0" hangingPunct="0">
              <a:spcBef>
                <a:spcPct val="20000"/>
              </a:spcBef>
              <a:buFont typeface="Arial" charset="0"/>
              <a:buChar char="•"/>
              <a:defRPr sz="1400">
                <a:solidFill>
                  <a:srgbClr val="7F7F7F"/>
                </a:solidFill>
                <a:latin typeface="Century Gothic" pitchFamily="34" charset="0"/>
              </a:defRPr>
            </a:lvl5pPr>
            <a:lvl6pPr marL="2514600" indent="-228600" eaLnBrk="0" fontAlgn="base" hangingPunct="0">
              <a:spcBef>
                <a:spcPct val="20000"/>
              </a:spcBef>
              <a:spcAft>
                <a:spcPct val="0"/>
              </a:spcAft>
              <a:buFont typeface="Arial" charset="0"/>
              <a:buChar char="•"/>
              <a:defRPr sz="1400">
                <a:solidFill>
                  <a:srgbClr val="7F7F7F"/>
                </a:solidFill>
                <a:latin typeface="Century Gothic" pitchFamily="34" charset="0"/>
              </a:defRPr>
            </a:lvl6pPr>
            <a:lvl7pPr marL="2971800" indent="-228600" eaLnBrk="0" fontAlgn="base" hangingPunct="0">
              <a:spcBef>
                <a:spcPct val="20000"/>
              </a:spcBef>
              <a:spcAft>
                <a:spcPct val="0"/>
              </a:spcAft>
              <a:buFont typeface="Arial" charset="0"/>
              <a:buChar char="•"/>
              <a:defRPr sz="1400">
                <a:solidFill>
                  <a:srgbClr val="7F7F7F"/>
                </a:solidFill>
                <a:latin typeface="Century Gothic" pitchFamily="34" charset="0"/>
              </a:defRPr>
            </a:lvl7pPr>
            <a:lvl8pPr marL="3429000" indent="-228600" eaLnBrk="0" fontAlgn="base" hangingPunct="0">
              <a:spcBef>
                <a:spcPct val="20000"/>
              </a:spcBef>
              <a:spcAft>
                <a:spcPct val="0"/>
              </a:spcAft>
              <a:buFont typeface="Arial" charset="0"/>
              <a:buChar char="•"/>
              <a:defRPr sz="1400">
                <a:solidFill>
                  <a:srgbClr val="7F7F7F"/>
                </a:solidFill>
                <a:latin typeface="Century Gothic" pitchFamily="34" charset="0"/>
              </a:defRPr>
            </a:lvl8pPr>
            <a:lvl9pPr marL="3886200" indent="-228600" eaLnBrk="0" fontAlgn="base" hangingPunct="0">
              <a:spcBef>
                <a:spcPct val="20000"/>
              </a:spcBef>
              <a:spcAft>
                <a:spcPct val="0"/>
              </a:spcAft>
              <a:buFont typeface="Arial" charset="0"/>
              <a:buChar char="•"/>
              <a:defRPr sz="1400">
                <a:solidFill>
                  <a:srgbClr val="7F7F7F"/>
                </a:solidFill>
                <a:latin typeface="Century Gothic" pitchFamily="34" charset="0"/>
              </a:defRPr>
            </a:lvl9pPr>
          </a:lstStyle>
          <a:p>
            <a:pPr algn="ctr">
              <a:buFont typeface="Arial" charset="0"/>
              <a:buNone/>
            </a:pPr>
            <a:r>
              <a:rPr lang="en-US" altLang="en-US" dirty="0">
                <a:solidFill>
                  <a:srgbClr val="898989"/>
                </a:solidFill>
              </a:rPr>
              <a:t>Shamus P. O’Meara</a:t>
            </a:r>
          </a:p>
          <a:p>
            <a:pPr algn="ctr">
              <a:buFont typeface="Arial" charset="0"/>
              <a:buNone/>
            </a:pPr>
            <a:r>
              <a:rPr lang="en-US" altLang="en-US" sz="1800" dirty="0">
                <a:solidFill>
                  <a:srgbClr val="898989"/>
                </a:solidFill>
              </a:rPr>
              <a:t>SPOmeara@OLWKLaw.com</a:t>
            </a:r>
          </a:p>
          <a:p>
            <a:pPr algn="ctr">
              <a:buFont typeface="Arial" charset="0"/>
              <a:buNone/>
            </a:pPr>
            <a:r>
              <a:rPr lang="en-US" altLang="en-US" sz="1800" dirty="0">
                <a:solidFill>
                  <a:srgbClr val="898989"/>
                </a:solidFill>
              </a:rPr>
              <a:t>952.806.0438</a:t>
            </a:r>
            <a:endParaRPr lang="en-US" altLang="en-US" sz="2000" dirty="0">
              <a:solidFill>
                <a:srgbClr val="898989"/>
              </a:solidFill>
            </a:endParaRPr>
          </a:p>
        </p:txBody>
      </p:sp>
      <p:sp>
        <p:nvSpPr>
          <p:cNvPr id="6" name="TextBox 5"/>
          <p:cNvSpPr txBox="1"/>
          <p:nvPr/>
        </p:nvSpPr>
        <p:spPr>
          <a:xfrm>
            <a:off x="730250" y="5943600"/>
            <a:ext cx="7651750" cy="584200"/>
          </a:xfrm>
          <a:prstGeom prst="rect">
            <a:avLst/>
          </a:prstGeom>
          <a:noFill/>
        </p:spPr>
        <p:txBody>
          <a:bodyPr>
            <a:spAutoFit/>
          </a:bodyPr>
          <a:lstStyle/>
          <a:p>
            <a:pPr algn="ctr" fontAlgn="auto">
              <a:spcBef>
                <a:spcPts val="0"/>
              </a:spcBef>
              <a:spcAft>
                <a:spcPts val="0"/>
              </a:spcAft>
              <a:defRPr/>
            </a:pPr>
            <a:r>
              <a:rPr lang="en-US" sz="1600" dirty="0">
                <a:solidFill>
                  <a:srgbClr val="610C2D"/>
                </a:solidFill>
                <a:latin typeface="+mj-lt"/>
                <a:cs typeface="+mn-cs"/>
              </a:rPr>
              <a:t>7401 Metro Blvd., Suite 600, Minneapolis, MN 55439-3034</a:t>
            </a:r>
          </a:p>
          <a:p>
            <a:pPr algn="ctr" fontAlgn="auto">
              <a:spcBef>
                <a:spcPts val="0"/>
              </a:spcBef>
              <a:spcAft>
                <a:spcPts val="0"/>
              </a:spcAft>
              <a:defRPr/>
            </a:pPr>
            <a:r>
              <a:rPr lang="en-US" sz="1600" dirty="0">
                <a:solidFill>
                  <a:srgbClr val="610C2D"/>
                </a:solidFill>
                <a:latin typeface="+mj-lt"/>
                <a:cs typeface="+mn-cs"/>
              </a:rPr>
              <a:t>952.831.6544	www.OLWKLaw.com</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1266"/>
                                        </p:tgtEl>
                                        <p:attrNameLst>
                                          <p:attrName>style.visibility</p:attrName>
                                        </p:attrNameLst>
                                      </p:cBhvr>
                                      <p:to>
                                        <p:strVal val="visible"/>
                                      </p:to>
                                    </p:set>
                                    <p:animEffect transition="in" filter="fade">
                                      <p:cBhvr>
                                        <p:cTn id="7" dur="3000"/>
                                        <p:tgtEl>
                                          <p:spTgt spid="112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600200"/>
            <a:ext cx="8763000" cy="4419600"/>
          </a:xfrm>
          <a:noFill/>
        </p:spPr>
        <p:txBody>
          <a:bodyPr/>
          <a:lstStyle/>
          <a:p>
            <a:pPr lvl="0"/>
            <a:r>
              <a:rPr lang="en-US" sz="2800" dirty="0"/>
              <a:t>Standard of Reasonableness —  </a:t>
            </a:r>
            <a:r>
              <a:rPr lang="en-US" dirty="0"/>
              <a:t>public school districts must act with reasonable care under the circumstances</a:t>
            </a:r>
            <a:endParaRPr lang="en-US" sz="2800" dirty="0"/>
          </a:p>
          <a:p>
            <a:pPr lvl="0"/>
            <a:r>
              <a:rPr lang="en-US" sz="2800" dirty="0"/>
              <a:t>School districts are immune from liability in certain situations — </a:t>
            </a:r>
            <a:endParaRPr lang="en-US" sz="2800" i="1" dirty="0"/>
          </a:p>
          <a:p>
            <a:pPr marL="685800" indent="0">
              <a:buNone/>
            </a:pPr>
            <a:r>
              <a:rPr lang="en-US" i="1" dirty="0"/>
              <a:t>e.g</a:t>
            </a:r>
            <a:r>
              <a:rPr lang="en-US" dirty="0"/>
              <a:t>., discretionary decisions based on budget considerations</a:t>
            </a:r>
          </a:p>
          <a:p>
            <a:pPr marL="685800" indent="0">
              <a:buNone/>
            </a:pPr>
            <a:r>
              <a:rPr lang="en-US" dirty="0"/>
              <a:t>No immunity for failure to comply with federal law </a:t>
            </a:r>
          </a:p>
          <a:p>
            <a:pPr marL="406400">
              <a:buFont typeface="Arial" panose="020B0604020202020204" pitchFamily="34" charset="0"/>
              <a:buChar char="•"/>
            </a:pPr>
            <a:r>
              <a:rPr lang="en-US" sz="2800" dirty="0"/>
              <a:t>School districts can be liable under contract</a:t>
            </a:r>
          </a:p>
          <a:p>
            <a:pPr marL="0" indent="0" eaLnBrk="1" hangingPunct="1">
              <a:buNone/>
            </a:pPr>
            <a:endParaRPr lang="en-US" altLang="en-US" sz="2000" dirty="0">
              <a:solidFill>
                <a:schemeClr val="accent1">
                  <a:lumMod val="50000"/>
                </a:schemeClr>
              </a:solidFill>
            </a:endParaRPr>
          </a:p>
        </p:txBody>
      </p:sp>
      <p:sp>
        <p:nvSpPr>
          <p:cNvPr id="14339" name="Title 3"/>
          <p:cNvSpPr>
            <a:spLocks noGrp="1"/>
          </p:cNvSpPr>
          <p:nvPr>
            <p:ph type="title"/>
          </p:nvPr>
        </p:nvSpPr>
        <p:spPr>
          <a:xfrm>
            <a:off x="152400" y="304800"/>
            <a:ext cx="8305800" cy="1143000"/>
          </a:xfrm>
        </p:spPr>
        <p:txBody>
          <a:bodyPr/>
          <a:lstStyle/>
          <a:p>
            <a:pPr eaLnBrk="1" hangingPunct="1"/>
            <a:r>
              <a:rPr lang="en-US" altLang="en-US" dirty="0"/>
              <a:t>Legal Responsibility for Safety</a:t>
            </a:r>
          </a:p>
        </p:txBody>
      </p:sp>
    </p:spTree>
    <p:extLst>
      <p:ext uri="{BB962C8B-B14F-4D97-AF65-F5344CB8AC3E}">
        <p14:creationId xmlns:p14="http://schemas.microsoft.com/office/powerpoint/2010/main" val="207531577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1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433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anim calcmode="lin" valueType="num">
                                      <p:cBhvr additive="base">
                                        <p:cTn id="11" dur="10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433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8">
                                            <p:txEl>
                                              <p:pRg st="2" end="2"/>
                                            </p:txEl>
                                          </p:spTgt>
                                        </p:tgtEl>
                                        <p:attrNameLst>
                                          <p:attrName>style.visibility</p:attrName>
                                        </p:attrNameLst>
                                      </p:cBhvr>
                                      <p:to>
                                        <p:strVal val="visible"/>
                                      </p:to>
                                    </p:set>
                                    <p:anim calcmode="lin" valueType="num">
                                      <p:cBhvr additive="base">
                                        <p:cTn id="15" dur="10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1433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38">
                                            <p:txEl>
                                              <p:pRg st="3" end="3"/>
                                            </p:txEl>
                                          </p:spTgt>
                                        </p:tgtEl>
                                        <p:attrNameLst>
                                          <p:attrName>style.visibility</p:attrName>
                                        </p:attrNameLst>
                                      </p:cBhvr>
                                      <p:to>
                                        <p:strVal val="visible"/>
                                      </p:to>
                                    </p:set>
                                    <p:anim calcmode="lin" valueType="num">
                                      <p:cBhvr additive="base">
                                        <p:cTn id="19" dur="10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433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338">
                                            <p:txEl>
                                              <p:pRg st="4" end="4"/>
                                            </p:txEl>
                                          </p:spTgt>
                                        </p:tgtEl>
                                        <p:attrNameLst>
                                          <p:attrName>style.visibility</p:attrName>
                                        </p:attrNameLst>
                                      </p:cBhvr>
                                      <p:to>
                                        <p:strVal val="visible"/>
                                      </p:to>
                                    </p:set>
                                    <p:anim calcmode="lin" valueType="num">
                                      <p:cBhvr additive="base">
                                        <p:cTn id="23" dur="10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1433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600200"/>
            <a:ext cx="8763000" cy="4419600"/>
          </a:xfrm>
          <a:noFill/>
        </p:spPr>
        <p:txBody>
          <a:bodyPr/>
          <a:lstStyle/>
          <a:p>
            <a:pPr lvl="0">
              <a:spcBef>
                <a:spcPts val="0"/>
              </a:spcBef>
              <a:spcAft>
                <a:spcPts val="0"/>
              </a:spcAft>
              <a:buFont typeface="Courier New"/>
              <a:buChar char="o"/>
            </a:pPr>
            <a:r>
              <a:rPr lang="en-US" dirty="0">
                <a:ea typeface="Calibri"/>
                <a:cs typeface="Times New Roman"/>
              </a:rPr>
              <a:t>Develop and implement appropriate re-entry protocol </a:t>
            </a:r>
          </a:p>
          <a:p>
            <a:pPr marL="0" marR="0" indent="0">
              <a:spcBef>
                <a:spcPts val="0"/>
              </a:spcBef>
              <a:spcAft>
                <a:spcPts val="0"/>
              </a:spcAft>
              <a:buNone/>
            </a:pPr>
            <a:r>
              <a:rPr lang="en-US" sz="2000" dirty="0">
                <a:ea typeface="Calibri"/>
                <a:cs typeface="Times New Roman"/>
              </a:rPr>
              <a:t> </a:t>
            </a:r>
          </a:p>
          <a:p>
            <a:pPr marL="744538" lvl="0">
              <a:spcBef>
                <a:spcPts val="0"/>
              </a:spcBef>
              <a:spcAft>
                <a:spcPts val="0"/>
              </a:spcAft>
              <a:buFont typeface="Wingdings"/>
              <a:buChar char=""/>
            </a:pPr>
            <a:r>
              <a:rPr lang="en-US" sz="2000" dirty="0">
                <a:ea typeface="Calibri"/>
                <a:cs typeface="Times New Roman"/>
              </a:rPr>
              <a:t>PPE, social distancing, remote/distance learning, design reconfiguration, etc.</a:t>
            </a:r>
          </a:p>
          <a:p>
            <a:pPr marL="744538" lvl="0">
              <a:spcBef>
                <a:spcPts val="0"/>
              </a:spcBef>
              <a:spcAft>
                <a:spcPts val="0"/>
              </a:spcAft>
              <a:buFont typeface="Wingdings"/>
              <a:buChar char=""/>
            </a:pPr>
            <a:r>
              <a:rPr lang="en-US" sz="2000" dirty="0">
                <a:ea typeface="Calibri"/>
                <a:cs typeface="Times New Roman"/>
              </a:rPr>
              <a:t>Use recommended approaches from CDC, DOE, MDH, MDE and other sources — </a:t>
            </a:r>
            <a:r>
              <a:rPr lang="en-US" sz="2000" u="sng" dirty="0">
                <a:solidFill>
                  <a:srgbClr val="0000FF"/>
                </a:solidFill>
                <a:ea typeface="Calibri"/>
                <a:cs typeface="Times New Roman"/>
                <a:hlinkClick r:id="rId2"/>
              </a:rPr>
              <a:t>CDC Reopening Guidance</a:t>
            </a:r>
            <a:r>
              <a:rPr lang="en-US" sz="2000" dirty="0">
                <a:ea typeface="Calibri"/>
                <a:cs typeface="Times New Roman"/>
              </a:rPr>
              <a:t>; </a:t>
            </a:r>
            <a:r>
              <a:rPr lang="en-US" sz="2000" u="sng" dirty="0">
                <a:solidFill>
                  <a:srgbClr val="0000FF"/>
                </a:solidFill>
                <a:ea typeface="Calibri"/>
                <a:cs typeface="Times New Roman"/>
                <a:hlinkClick r:id="rId3"/>
              </a:rPr>
              <a:t>Minnesota School Boards Association</a:t>
            </a:r>
            <a:r>
              <a:rPr lang="en-US" sz="2000" dirty="0">
                <a:ea typeface="Calibri"/>
                <a:cs typeface="Times New Roman"/>
              </a:rPr>
              <a:t>; </a:t>
            </a:r>
            <a:r>
              <a:rPr lang="en-US" sz="2000" u="sng" dirty="0">
                <a:solidFill>
                  <a:srgbClr val="0000FF"/>
                </a:solidFill>
                <a:ea typeface="Calibri"/>
                <a:cs typeface="Times New Roman"/>
                <a:hlinkClick r:id="rId4"/>
              </a:rPr>
              <a:t>National School Boards Association</a:t>
            </a:r>
            <a:r>
              <a:rPr lang="en-US" sz="2000" dirty="0">
                <a:ea typeface="Calibri"/>
                <a:cs typeface="Times New Roman"/>
              </a:rPr>
              <a:t>, </a:t>
            </a:r>
            <a:r>
              <a:rPr lang="en-US" sz="2000" u="sng" dirty="0">
                <a:solidFill>
                  <a:srgbClr val="0000FF"/>
                </a:solidFill>
                <a:ea typeface="Calibri"/>
                <a:cs typeface="Times New Roman"/>
                <a:hlinkClick r:id="rId5"/>
              </a:rPr>
              <a:t>U.S. DOE COVID-19 Information and Resources for Schools</a:t>
            </a:r>
            <a:r>
              <a:rPr lang="en-US" sz="2000" dirty="0">
                <a:ea typeface="Calibri"/>
                <a:cs typeface="Times New Roman"/>
              </a:rPr>
              <a:t> </a:t>
            </a:r>
          </a:p>
          <a:p>
            <a:pPr marL="744538" lvl="0">
              <a:spcBef>
                <a:spcPts val="0"/>
              </a:spcBef>
              <a:spcAft>
                <a:spcPts val="0"/>
              </a:spcAft>
              <a:buFont typeface="Wingdings"/>
              <a:buChar char=""/>
            </a:pPr>
            <a:r>
              <a:rPr lang="en-US" sz="2000" dirty="0">
                <a:ea typeface="Calibri"/>
                <a:cs typeface="Times New Roman"/>
              </a:rPr>
              <a:t>Consider and include process for exceptions/modifications — </a:t>
            </a:r>
          </a:p>
          <a:p>
            <a:pPr marL="401638" lvl="0" indent="0">
              <a:spcBef>
                <a:spcPts val="0"/>
              </a:spcBef>
              <a:spcAft>
                <a:spcPts val="0"/>
              </a:spcAft>
              <a:buNone/>
            </a:pPr>
            <a:r>
              <a:rPr lang="en-US" sz="2000" i="1" dirty="0">
                <a:ea typeface="Calibri"/>
                <a:cs typeface="Times New Roman"/>
              </a:rPr>
              <a:t>	</a:t>
            </a:r>
            <a:r>
              <a:rPr lang="en-US" sz="2000" i="1" dirty="0" err="1">
                <a:ea typeface="Calibri"/>
                <a:cs typeface="Times New Roman"/>
              </a:rPr>
              <a:t>e.g</a:t>
            </a:r>
            <a:r>
              <a:rPr lang="en-US" sz="2000" dirty="0">
                <a:ea typeface="Calibri"/>
                <a:cs typeface="Times New Roman"/>
              </a:rPr>
              <a:t>, at-risk students, students with disabilities </a:t>
            </a:r>
          </a:p>
          <a:p>
            <a:pPr marL="114300" marR="0" indent="0">
              <a:spcBef>
                <a:spcPts val="0"/>
              </a:spcBef>
              <a:spcAft>
                <a:spcPts val="0"/>
              </a:spcAft>
              <a:buNone/>
            </a:pPr>
            <a:r>
              <a:rPr lang="en-US" sz="2000" dirty="0">
                <a:ea typeface="Calibri"/>
                <a:cs typeface="Times New Roman"/>
              </a:rPr>
              <a:t> </a:t>
            </a:r>
          </a:p>
          <a:p>
            <a:pPr lvl="0">
              <a:spcBef>
                <a:spcPts val="0"/>
              </a:spcBef>
              <a:spcAft>
                <a:spcPts val="0"/>
              </a:spcAft>
              <a:buFont typeface="Courier New"/>
              <a:buChar char="o"/>
            </a:pPr>
            <a:r>
              <a:rPr lang="en-US" dirty="0">
                <a:ea typeface="Calibri"/>
                <a:cs typeface="Times New Roman"/>
              </a:rPr>
              <a:t>Collaborate with local assets </a:t>
            </a:r>
            <a:r>
              <a:rPr lang="en-US" sz="2800" dirty="0">
                <a:ea typeface="Calibri"/>
                <a:cs typeface="Times New Roman"/>
              </a:rPr>
              <a:t>– </a:t>
            </a:r>
            <a:r>
              <a:rPr lang="en-US" sz="2000" dirty="0">
                <a:ea typeface="Calibri"/>
                <a:cs typeface="Times New Roman"/>
              </a:rPr>
              <a:t>city, county, township, mutual aid, cooperatives, local health resources, police, fire, insurers and risk managers, design professionals, program managers</a:t>
            </a:r>
          </a:p>
          <a:p>
            <a:pPr marL="0" indent="0" eaLnBrk="1" hangingPunct="1">
              <a:buNone/>
            </a:pPr>
            <a:endParaRPr lang="en-US" altLang="en-US" sz="2000" dirty="0">
              <a:solidFill>
                <a:schemeClr val="accent1">
                  <a:lumMod val="50000"/>
                </a:schemeClr>
              </a:solidFill>
            </a:endParaRPr>
          </a:p>
        </p:txBody>
      </p:sp>
      <p:sp>
        <p:nvSpPr>
          <p:cNvPr id="14339" name="Title 3"/>
          <p:cNvSpPr>
            <a:spLocks noGrp="1"/>
          </p:cNvSpPr>
          <p:nvPr>
            <p:ph type="title"/>
          </p:nvPr>
        </p:nvSpPr>
        <p:spPr>
          <a:xfrm>
            <a:off x="152400" y="304800"/>
            <a:ext cx="8305800" cy="1143000"/>
          </a:xfrm>
        </p:spPr>
        <p:txBody>
          <a:bodyPr/>
          <a:lstStyle/>
          <a:p>
            <a:pPr eaLnBrk="1" hangingPunct="1"/>
            <a:r>
              <a:rPr lang="en-US" altLang="en-US" dirty="0"/>
              <a:t>Legal Responsibility for Safety</a:t>
            </a:r>
          </a:p>
        </p:txBody>
      </p:sp>
    </p:spTree>
    <p:extLst>
      <p:ext uri="{BB962C8B-B14F-4D97-AF65-F5344CB8AC3E}">
        <p14:creationId xmlns:p14="http://schemas.microsoft.com/office/powerpoint/2010/main" val="128029961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1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433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anim calcmode="lin" valueType="num">
                                      <p:cBhvr additive="base">
                                        <p:cTn id="11" dur="10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433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8">
                                            <p:txEl>
                                              <p:pRg st="2" end="2"/>
                                            </p:txEl>
                                          </p:spTgt>
                                        </p:tgtEl>
                                        <p:attrNameLst>
                                          <p:attrName>style.visibility</p:attrName>
                                        </p:attrNameLst>
                                      </p:cBhvr>
                                      <p:to>
                                        <p:strVal val="visible"/>
                                      </p:to>
                                    </p:set>
                                    <p:anim calcmode="lin" valueType="num">
                                      <p:cBhvr additive="base">
                                        <p:cTn id="15" dur="10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1433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38">
                                            <p:txEl>
                                              <p:pRg st="3" end="3"/>
                                            </p:txEl>
                                          </p:spTgt>
                                        </p:tgtEl>
                                        <p:attrNameLst>
                                          <p:attrName>style.visibility</p:attrName>
                                        </p:attrNameLst>
                                      </p:cBhvr>
                                      <p:to>
                                        <p:strVal val="visible"/>
                                      </p:to>
                                    </p:set>
                                    <p:anim calcmode="lin" valueType="num">
                                      <p:cBhvr additive="base">
                                        <p:cTn id="19" dur="10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433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338">
                                            <p:txEl>
                                              <p:pRg st="4" end="4"/>
                                            </p:txEl>
                                          </p:spTgt>
                                        </p:tgtEl>
                                        <p:attrNameLst>
                                          <p:attrName>style.visibility</p:attrName>
                                        </p:attrNameLst>
                                      </p:cBhvr>
                                      <p:to>
                                        <p:strVal val="visible"/>
                                      </p:to>
                                    </p:set>
                                    <p:anim calcmode="lin" valueType="num">
                                      <p:cBhvr additive="base">
                                        <p:cTn id="23" dur="10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1433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4338">
                                            <p:txEl>
                                              <p:pRg st="5" end="5"/>
                                            </p:txEl>
                                          </p:spTgt>
                                        </p:tgtEl>
                                        <p:attrNameLst>
                                          <p:attrName>style.visibility</p:attrName>
                                        </p:attrNameLst>
                                      </p:cBhvr>
                                      <p:to>
                                        <p:strVal val="visible"/>
                                      </p:to>
                                    </p:set>
                                    <p:anim calcmode="lin" valueType="num">
                                      <p:cBhvr additive="base">
                                        <p:cTn id="27" dur="1000" fill="hold"/>
                                        <p:tgtEl>
                                          <p:spTgt spid="14338">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4338">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338">
                                            <p:txEl>
                                              <p:pRg st="6" end="6"/>
                                            </p:txEl>
                                          </p:spTgt>
                                        </p:tgtEl>
                                        <p:attrNameLst>
                                          <p:attrName>style.visibility</p:attrName>
                                        </p:attrNameLst>
                                      </p:cBhvr>
                                      <p:to>
                                        <p:strVal val="visible"/>
                                      </p:to>
                                    </p:set>
                                    <p:anim calcmode="lin" valueType="num">
                                      <p:cBhvr additive="base">
                                        <p:cTn id="31" dur="1000" fill="hold"/>
                                        <p:tgtEl>
                                          <p:spTgt spid="14338">
                                            <p:txEl>
                                              <p:pRg st="6" end="6"/>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14338">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4338">
                                            <p:txEl>
                                              <p:pRg st="7" end="7"/>
                                            </p:txEl>
                                          </p:spTgt>
                                        </p:tgtEl>
                                        <p:attrNameLst>
                                          <p:attrName>style.visibility</p:attrName>
                                        </p:attrNameLst>
                                      </p:cBhvr>
                                      <p:to>
                                        <p:strVal val="visible"/>
                                      </p:to>
                                    </p:set>
                                    <p:anim calcmode="lin" valueType="num">
                                      <p:cBhvr additive="base">
                                        <p:cTn id="35" dur="1000" fill="hold"/>
                                        <p:tgtEl>
                                          <p:spTgt spid="14338">
                                            <p:txEl>
                                              <p:pRg st="7" end="7"/>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14338">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600200"/>
            <a:ext cx="8839200" cy="4419600"/>
          </a:xfrm>
          <a:noFill/>
        </p:spPr>
        <p:txBody>
          <a:bodyPr/>
          <a:lstStyle/>
          <a:p>
            <a:pPr lvl="0">
              <a:spcBef>
                <a:spcPts val="0"/>
              </a:spcBef>
              <a:spcAft>
                <a:spcPts val="0"/>
              </a:spcAft>
              <a:buFont typeface="Courier New"/>
              <a:buChar char="o"/>
            </a:pPr>
            <a:r>
              <a:rPr lang="en-US" sz="2800" dirty="0">
                <a:ea typeface="Calibri"/>
                <a:cs typeface="Times New Roman"/>
              </a:rPr>
              <a:t>Update Your Emergency Management Plan </a:t>
            </a:r>
          </a:p>
          <a:p>
            <a:pPr marL="114300" marR="0" indent="0">
              <a:spcBef>
                <a:spcPts val="0"/>
              </a:spcBef>
              <a:spcAft>
                <a:spcPts val="0"/>
              </a:spcAft>
              <a:buNone/>
            </a:pPr>
            <a:r>
              <a:rPr lang="en-US" sz="2000" dirty="0">
                <a:ea typeface="Calibri"/>
                <a:cs typeface="Times New Roman"/>
              </a:rPr>
              <a:t> </a:t>
            </a:r>
          </a:p>
          <a:p>
            <a:pPr marL="579438" lvl="0">
              <a:spcBef>
                <a:spcPts val="0"/>
              </a:spcBef>
              <a:spcAft>
                <a:spcPts val="0"/>
              </a:spcAft>
              <a:buFont typeface="Wingdings"/>
              <a:buChar char=""/>
            </a:pPr>
            <a:r>
              <a:rPr lang="en-US" dirty="0">
                <a:ea typeface="Calibri"/>
                <a:cs typeface="Times New Roman"/>
              </a:rPr>
              <a:t>District-wide school safety plan and building-level emergency response plans </a:t>
            </a:r>
          </a:p>
          <a:p>
            <a:pPr marL="579438" lvl="0">
              <a:spcBef>
                <a:spcPts val="0"/>
              </a:spcBef>
              <a:spcAft>
                <a:spcPts val="0"/>
              </a:spcAft>
              <a:buFont typeface="Wingdings"/>
              <a:buChar char=""/>
            </a:pPr>
            <a:r>
              <a:rPr lang="en-US" dirty="0">
                <a:ea typeface="Calibri"/>
                <a:cs typeface="Times New Roman"/>
              </a:rPr>
              <a:t>Incident command structure  </a:t>
            </a:r>
          </a:p>
          <a:p>
            <a:pPr marL="579438" lvl="0">
              <a:spcBef>
                <a:spcPts val="0"/>
              </a:spcBef>
              <a:spcAft>
                <a:spcPts val="0"/>
              </a:spcAft>
              <a:buFont typeface="Wingdings"/>
              <a:buChar char=""/>
            </a:pPr>
            <a:r>
              <a:rPr lang="en-US" dirty="0">
                <a:ea typeface="Calibri"/>
                <a:cs typeface="Times New Roman"/>
              </a:rPr>
              <a:t>Medical-related decisions and actions informed by medical advice </a:t>
            </a:r>
          </a:p>
          <a:p>
            <a:pPr marL="579438" lvl="0">
              <a:spcBef>
                <a:spcPts val="0"/>
              </a:spcBef>
              <a:spcAft>
                <a:spcPts val="0"/>
              </a:spcAft>
              <a:buFont typeface="Wingdings"/>
              <a:buChar char=""/>
            </a:pPr>
            <a:r>
              <a:rPr lang="en-US" dirty="0">
                <a:ea typeface="Calibri"/>
                <a:cs typeface="Times New Roman"/>
              </a:rPr>
              <a:t>Continuity of Operations Plan (COOP) — deliver, continue, sustain, and  reconstitute essential services </a:t>
            </a:r>
          </a:p>
          <a:p>
            <a:pPr marL="579438" lvl="0">
              <a:spcBef>
                <a:spcPts val="0"/>
              </a:spcBef>
              <a:spcAft>
                <a:spcPts val="0"/>
              </a:spcAft>
              <a:buFont typeface="Wingdings"/>
              <a:buChar char=""/>
            </a:pPr>
            <a:r>
              <a:rPr lang="en-US" dirty="0">
                <a:ea typeface="Calibri"/>
                <a:cs typeface="Times New Roman"/>
              </a:rPr>
              <a:t>Modify </a:t>
            </a:r>
            <a:r>
              <a:rPr lang="en-US" dirty="0" smtClean="0">
                <a:ea typeface="Calibri"/>
                <a:cs typeface="Times New Roman"/>
              </a:rPr>
              <a:t>and </a:t>
            </a:r>
            <a:r>
              <a:rPr lang="en-US" dirty="0">
                <a:ea typeface="Calibri"/>
                <a:cs typeface="Times New Roman"/>
              </a:rPr>
              <a:t>amend plans consistent with federal, state and local governmental directives</a:t>
            </a:r>
          </a:p>
          <a:p>
            <a:pPr marL="0" indent="0" eaLnBrk="1" hangingPunct="1">
              <a:buNone/>
            </a:pPr>
            <a:endParaRPr lang="en-US" altLang="en-US" sz="2000" dirty="0">
              <a:solidFill>
                <a:schemeClr val="accent1">
                  <a:lumMod val="50000"/>
                </a:schemeClr>
              </a:solidFill>
            </a:endParaRPr>
          </a:p>
        </p:txBody>
      </p:sp>
      <p:sp>
        <p:nvSpPr>
          <p:cNvPr id="14339" name="Title 3"/>
          <p:cNvSpPr>
            <a:spLocks noGrp="1"/>
          </p:cNvSpPr>
          <p:nvPr>
            <p:ph type="title"/>
          </p:nvPr>
        </p:nvSpPr>
        <p:spPr>
          <a:xfrm>
            <a:off x="152400" y="304800"/>
            <a:ext cx="8305800" cy="1143000"/>
          </a:xfrm>
        </p:spPr>
        <p:txBody>
          <a:bodyPr/>
          <a:lstStyle/>
          <a:p>
            <a:pPr eaLnBrk="1" hangingPunct="1"/>
            <a:r>
              <a:rPr lang="en-US" altLang="en-US" dirty="0"/>
              <a:t>Legal Responsibility for Safety</a:t>
            </a:r>
          </a:p>
        </p:txBody>
      </p:sp>
    </p:spTree>
    <p:extLst>
      <p:ext uri="{BB962C8B-B14F-4D97-AF65-F5344CB8AC3E}">
        <p14:creationId xmlns:p14="http://schemas.microsoft.com/office/powerpoint/2010/main" val="389420109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1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433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anim calcmode="lin" valueType="num">
                                      <p:cBhvr additive="base">
                                        <p:cTn id="11" dur="10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433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8">
                                            <p:txEl>
                                              <p:pRg st="2" end="2"/>
                                            </p:txEl>
                                          </p:spTgt>
                                        </p:tgtEl>
                                        <p:attrNameLst>
                                          <p:attrName>style.visibility</p:attrName>
                                        </p:attrNameLst>
                                      </p:cBhvr>
                                      <p:to>
                                        <p:strVal val="visible"/>
                                      </p:to>
                                    </p:set>
                                    <p:anim calcmode="lin" valueType="num">
                                      <p:cBhvr additive="base">
                                        <p:cTn id="15" dur="10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1433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38">
                                            <p:txEl>
                                              <p:pRg st="3" end="3"/>
                                            </p:txEl>
                                          </p:spTgt>
                                        </p:tgtEl>
                                        <p:attrNameLst>
                                          <p:attrName>style.visibility</p:attrName>
                                        </p:attrNameLst>
                                      </p:cBhvr>
                                      <p:to>
                                        <p:strVal val="visible"/>
                                      </p:to>
                                    </p:set>
                                    <p:anim calcmode="lin" valueType="num">
                                      <p:cBhvr additive="base">
                                        <p:cTn id="19" dur="10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433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338">
                                            <p:txEl>
                                              <p:pRg st="4" end="4"/>
                                            </p:txEl>
                                          </p:spTgt>
                                        </p:tgtEl>
                                        <p:attrNameLst>
                                          <p:attrName>style.visibility</p:attrName>
                                        </p:attrNameLst>
                                      </p:cBhvr>
                                      <p:to>
                                        <p:strVal val="visible"/>
                                      </p:to>
                                    </p:set>
                                    <p:anim calcmode="lin" valueType="num">
                                      <p:cBhvr additive="base">
                                        <p:cTn id="23" dur="10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1433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4338">
                                            <p:txEl>
                                              <p:pRg st="5" end="5"/>
                                            </p:txEl>
                                          </p:spTgt>
                                        </p:tgtEl>
                                        <p:attrNameLst>
                                          <p:attrName>style.visibility</p:attrName>
                                        </p:attrNameLst>
                                      </p:cBhvr>
                                      <p:to>
                                        <p:strVal val="visible"/>
                                      </p:to>
                                    </p:set>
                                    <p:anim calcmode="lin" valueType="num">
                                      <p:cBhvr additive="base">
                                        <p:cTn id="27" dur="1000" fill="hold"/>
                                        <p:tgtEl>
                                          <p:spTgt spid="14338">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4338">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338">
                                            <p:txEl>
                                              <p:pRg st="6" end="6"/>
                                            </p:txEl>
                                          </p:spTgt>
                                        </p:tgtEl>
                                        <p:attrNameLst>
                                          <p:attrName>style.visibility</p:attrName>
                                        </p:attrNameLst>
                                      </p:cBhvr>
                                      <p:to>
                                        <p:strVal val="visible"/>
                                      </p:to>
                                    </p:set>
                                    <p:anim calcmode="lin" valueType="num">
                                      <p:cBhvr additive="base">
                                        <p:cTn id="31" dur="1000" fill="hold"/>
                                        <p:tgtEl>
                                          <p:spTgt spid="14338">
                                            <p:txEl>
                                              <p:pRg st="6" end="6"/>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1433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600200"/>
            <a:ext cx="8991600" cy="4419600"/>
          </a:xfrm>
          <a:noFill/>
        </p:spPr>
        <p:txBody>
          <a:bodyPr/>
          <a:lstStyle/>
          <a:p>
            <a:pPr lvl="0">
              <a:spcBef>
                <a:spcPts val="0"/>
              </a:spcBef>
              <a:spcAft>
                <a:spcPts val="0"/>
              </a:spcAft>
              <a:buFont typeface="Wingdings"/>
              <a:buChar char=""/>
            </a:pPr>
            <a:r>
              <a:rPr lang="en-US" sz="1800" dirty="0">
                <a:ea typeface="Calibri"/>
                <a:cs typeface="Times New Roman"/>
              </a:rPr>
              <a:t>Emergency resolution — assist implementation of COVID-19 policies</a:t>
            </a:r>
          </a:p>
          <a:p>
            <a:pPr lvl="0">
              <a:spcBef>
                <a:spcPts val="0"/>
              </a:spcBef>
              <a:spcAft>
                <a:spcPts val="0"/>
              </a:spcAft>
              <a:buFont typeface="Wingdings"/>
              <a:buChar char=""/>
            </a:pPr>
            <a:r>
              <a:rPr lang="en-US" sz="1800" dirty="0">
                <a:ea typeface="Calibri"/>
                <a:cs typeface="Times New Roman"/>
              </a:rPr>
              <a:t>Remote board and committee meetings; open meeting compliance</a:t>
            </a:r>
          </a:p>
          <a:p>
            <a:pPr lvl="0">
              <a:spcBef>
                <a:spcPts val="0"/>
              </a:spcBef>
              <a:spcAft>
                <a:spcPts val="0"/>
              </a:spcAft>
              <a:buFont typeface="Wingdings"/>
              <a:buChar char=""/>
            </a:pPr>
            <a:r>
              <a:rPr lang="en-US" sz="1800" dirty="0">
                <a:ea typeface="Calibri"/>
                <a:cs typeface="Times New Roman"/>
              </a:rPr>
              <a:t>Suspend policies conflicting with state or local emergency orders </a:t>
            </a:r>
          </a:p>
          <a:p>
            <a:pPr lvl="0">
              <a:spcBef>
                <a:spcPts val="0"/>
              </a:spcBef>
              <a:spcAft>
                <a:spcPts val="0"/>
              </a:spcAft>
              <a:buFont typeface="Wingdings"/>
              <a:buChar char=""/>
            </a:pPr>
            <a:r>
              <a:rPr lang="en-US" sz="1800" dirty="0">
                <a:ea typeface="Calibri"/>
                <a:cs typeface="Times New Roman"/>
              </a:rPr>
              <a:t>School building closure/distance learning plan and alternatives</a:t>
            </a:r>
          </a:p>
          <a:p>
            <a:pPr lvl="0">
              <a:spcBef>
                <a:spcPts val="0"/>
              </a:spcBef>
              <a:spcAft>
                <a:spcPts val="0"/>
              </a:spcAft>
              <a:buFont typeface="Wingdings"/>
              <a:buChar char=""/>
            </a:pPr>
            <a:r>
              <a:rPr lang="en-US" sz="1800" dirty="0">
                <a:ea typeface="Calibri"/>
                <a:cs typeface="Times New Roman"/>
              </a:rPr>
              <a:t>Technology plan and assistance; requirements for distance learning</a:t>
            </a:r>
          </a:p>
          <a:p>
            <a:pPr lvl="0">
              <a:spcBef>
                <a:spcPts val="0"/>
              </a:spcBef>
              <a:spcAft>
                <a:spcPts val="0"/>
              </a:spcAft>
              <a:buFont typeface="Wingdings"/>
              <a:buChar char=""/>
            </a:pPr>
            <a:r>
              <a:rPr lang="en-US" sz="1800" dirty="0">
                <a:ea typeface="Calibri"/>
                <a:cs typeface="Times New Roman"/>
              </a:rPr>
              <a:t>Facilities plan to minimize risk of infection</a:t>
            </a:r>
          </a:p>
          <a:p>
            <a:pPr lvl="0">
              <a:spcBef>
                <a:spcPts val="0"/>
              </a:spcBef>
              <a:spcAft>
                <a:spcPts val="0"/>
              </a:spcAft>
              <a:buFont typeface="Wingdings"/>
              <a:buChar char=""/>
            </a:pPr>
            <a:r>
              <a:rPr lang="en-US" sz="1800" dirty="0">
                <a:ea typeface="Calibri"/>
                <a:cs typeface="Times New Roman"/>
              </a:rPr>
              <a:t>Budget considerations and revision</a:t>
            </a:r>
          </a:p>
          <a:p>
            <a:pPr lvl="0">
              <a:spcBef>
                <a:spcPts val="0"/>
              </a:spcBef>
              <a:spcAft>
                <a:spcPts val="0"/>
              </a:spcAft>
              <a:buFont typeface="Wingdings"/>
              <a:buChar char=""/>
            </a:pPr>
            <a:r>
              <a:rPr lang="en-US" sz="1800" dirty="0">
                <a:ea typeface="Calibri"/>
                <a:cs typeface="Times New Roman"/>
              </a:rPr>
              <a:t>Staff leave/PTO policies and procedures</a:t>
            </a:r>
          </a:p>
          <a:p>
            <a:pPr lvl="0">
              <a:spcBef>
                <a:spcPts val="0"/>
              </a:spcBef>
              <a:spcAft>
                <a:spcPts val="0"/>
              </a:spcAft>
              <a:buFont typeface="Wingdings"/>
              <a:buChar char=""/>
            </a:pPr>
            <a:r>
              <a:rPr lang="en-US" sz="1800" dirty="0">
                <a:ea typeface="Calibri"/>
                <a:cs typeface="Times New Roman"/>
              </a:rPr>
              <a:t>Student attendance policies and procedures</a:t>
            </a:r>
          </a:p>
          <a:p>
            <a:pPr lvl="0">
              <a:spcBef>
                <a:spcPts val="0"/>
              </a:spcBef>
              <a:spcAft>
                <a:spcPts val="0"/>
              </a:spcAft>
              <a:buFont typeface="Wingdings"/>
              <a:buChar char=""/>
            </a:pPr>
            <a:r>
              <a:rPr lang="en-US" sz="1800" dirty="0">
                <a:ea typeface="Calibri"/>
                <a:cs typeface="Times New Roman"/>
              </a:rPr>
              <a:t>Facility use policies — restricted use, specific locations, leases, cleaning protocol</a:t>
            </a:r>
          </a:p>
          <a:p>
            <a:pPr lvl="0">
              <a:spcBef>
                <a:spcPts val="0"/>
              </a:spcBef>
              <a:spcAft>
                <a:spcPts val="0"/>
              </a:spcAft>
              <a:buFont typeface="Wingdings"/>
              <a:buChar char=""/>
            </a:pPr>
            <a:r>
              <a:rPr lang="en-US" sz="1800" dirty="0">
                <a:ea typeface="Calibri"/>
                <a:cs typeface="Times New Roman"/>
              </a:rPr>
              <a:t>Medical/student record protocol for COVID-19 —</a:t>
            </a:r>
          </a:p>
          <a:p>
            <a:pPr marL="914400" marR="0">
              <a:spcBef>
                <a:spcPts val="0"/>
              </a:spcBef>
              <a:spcAft>
                <a:spcPts val="0"/>
              </a:spcAft>
            </a:pPr>
            <a:r>
              <a:rPr lang="en-US" sz="1800" dirty="0">
                <a:ea typeface="Calibri"/>
                <a:cs typeface="Times New Roman"/>
              </a:rPr>
              <a:t>Include written criteria for determining legitimate educational interest in education/health records for notification to parents per FERPA</a:t>
            </a:r>
          </a:p>
          <a:p>
            <a:pPr lvl="0">
              <a:spcBef>
                <a:spcPts val="0"/>
              </a:spcBef>
              <a:spcAft>
                <a:spcPts val="0"/>
              </a:spcAft>
              <a:buFont typeface="Wingdings"/>
              <a:buChar char=""/>
            </a:pPr>
            <a:r>
              <a:rPr lang="en-US" sz="1800" dirty="0">
                <a:ea typeface="Calibri"/>
                <a:cs typeface="Times New Roman"/>
              </a:rPr>
              <a:t>Communications plan  — internal, external, students, parents, staff, partners, community</a:t>
            </a:r>
          </a:p>
          <a:p>
            <a:pPr marL="0" indent="0" eaLnBrk="1" hangingPunct="1">
              <a:buNone/>
            </a:pPr>
            <a:endParaRPr lang="en-US" altLang="en-US" sz="2000" dirty="0">
              <a:solidFill>
                <a:schemeClr val="accent1">
                  <a:lumMod val="50000"/>
                </a:schemeClr>
              </a:solidFill>
            </a:endParaRPr>
          </a:p>
        </p:txBody>
      </p:sp>
      <p:sp>
        <p:nvSpPr>
          <p:cNvPr id="14339" name="Title 3"/>
          <p:cNvSpPr>
            <a:spLocks noGrp="1"/>
          </p:cNvSpPr>
          <p:nvPr>
            <p:ph type="title"/>
          </p:nvPr>
        </p:nvSpPr>
        <p:spPr>
          <a:xfrm>
            <a:off x="152400" y="304800"/>
            <a:ext cx="8305800" cy="1143000"/>
          </a:xfrm>
        </p:spPr>
        <p:txBody>
          <a:bodyPr/>
          <a:lstStyle/>
          <a:p>
            <a:pPr eaLnBrk="1" hangingPunct="1"/>
            <a:r>
              <a:rPr lang="en-US" altLang="en-US" dirty="0"/>
              <a:t>Develop COVID-19 Policies</a:t>
            </a:r>
          </a:p>
        </p:txBody>
      </p:sp>
    </p:spTree>
    <p:extLst>
      <p:ext uri="{BB962C8B-B14F-4D97-AF65-F5344CB8AC3E}">
        <p14:creationId xmlns:p14="http://schemas.microsoft.com/office/powerpoint/2010/main" val="204903356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1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433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anim calcmode="lin" valueType="num">
                                      <p:cBhvr additive="base">
                                        <p:cTn id="11" dur="10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433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8">
                                            <p:txEl>
                                              <p:pRg st="2" end="2"/>
                                            </p:txEl>
                                          </p:spTgt>
                                        </p:tgtEl>
                                        <p:attrNameLst>
                                          <p:attrName>style.visibility</p:attrName>
                                        </p:attrNameLst>
                                      </p:cBhvr>
                                      <p:to>
                                        <p:strVal val="visible"/>
                                      </p:to>
                                    </p:set>
                                    <p:anim calcmode="lin" valueType="num">
                                      <p:cBhvr additive="base">
                                        <p:cTn id="15" dur="10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14338">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38">
                                            <p:txEl>
                                              <p:pRg st="3" end="3"/>
                                            </p:txEl>
                                          </p:spTgt>
                                        </p:tgtEl>
                                        <p:attrNameLst>
                                          <p:attrName>style.visibility</p:attrName>
                                        </p:attrNameLst>
                                      </p:cBhvr>
                                      <p:to>
                                        <p:strVal val="visible"/>
                                      </p:to>
                                    </p:set>
                                    <p:anim calcmode="lin" valueType="num">
                                      <p:cBhvr additive="base">
                                        <p:cTn id="19" dur="10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433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338">
                                            <p:txEl>
                                              <p:pRg st="4" end="4"/>
                                            </p:txEl>
                                          </p:spTgt>
                                        </p:tgtEl>
                                        <p:attrNameLst>
                                          <p:attrName>style.visibility</p:attrName>
                                        </p:attrNameLst>
                                      </p:cBhvr>
                                      <p:to>
                                        <p:strVal val="visible"/>
                                      </p:to>
                                    </p:set>
                                    <p:anim calcmode="lin" valueType="num">
                                      <p:cBhvr additive="base">
                                        <p:cTn id="23" dur="10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14338">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4338">
                                            <p:txEl>
                                              <p:pRg st="5" end="5"/>
                                            </p:txEl>
                                          </p:spTgt>
                                        </p:tgtEl>
                                        <p:attrNameLst>
                                          <p:attrName>style.visibility</p:attrName>
                                        </p:attrNameLst>
                                      </p:cBhvr>
                                      <p:to>
                                        <p:strVal val="visible"/>
                                      </p:to>
                                    </p:set>
                                    <p:anim calcmode="lin" valueType="num">
                                      <p:cBhvr additive="base">
                                        <p:cTn id="27" dur="1000" fill="hold"/>
                                        <p:tgtEl>
                                          <p:spTgt spid="14338">
                                            <p:txEl>
                                              <p:pRg st="5" end="5"/>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4338">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338">
                                            <p:txEl>
                                              <p:pRg st="6" end="6"/>
                                            </p:txEl>
                                          </p:spTgt>
                                        </p:tgtEl>
                                        <p:attrNameLst>
                                          <p:attrName>style.visibility</p:attrName>
                                        </p:attrNameLst>
                                      </p:cBhvr>
                                      <p:to>
                                        <p:strVal val="visible"/>
                                      </p:to>
                                    </p:set>
                                    <p:anim calcmode="lin" valueType="num">
                                      <p:cBhvr additive="base">
                                        <p:cTn id="31" dur="1000" fill="hold"/>
                                        <p:tgtEl>
                                          <p:spTgt spid="14338">
                                            <p:txEl>
                                              <p:pRg st="6" end="6"/>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14338">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14338">
                                            <p:txEl>
                                              <p:pRg st="7" end="7"/>
                                            </p:txEl>
                                          </p:spTgt>
                                        </p:tgtEl>
                                        <p:attrNameLst>
                                          <p:attrName>style.visibility</p:attrName>
                                        </p:attrNameLst>
                                      </p:cBhvr>
                                      <p:to>
                                        <p:strVal val="visible"/>
                                      </p:to>
                                    </p:set>
                                    <p:anim calcmode="lin" valueType="num">
                                      <p:cBhvr additive="base">
                                        <p:cTn id="35" dur="1000" fill="hold"/>
                                        <p:tgtEl>
                                          <p:spTgt spid="14338">
                                            <p:txEl>
                                              <p:pRg st="7" end="7"/>
                                            </p:txEl>
                                          </p:spTgt>
                                        </p:tgtEl>
                                        <p:attrNameLst>
                                          <p:attrName>ppt_x</p:attrName>
                                        </p:attrNameLst>
                                      </p:cBhvr>
                                      <p:tavLst>
                                        <p:tav tm="0">
                                          <p:val>
                                            <p:strVal val="#ppt_x"/>
                                          </p:val>
                                        </p:tav>
                                        <p:tav tm="100000">
                                          <p:val>
                                            <p:strVal val="#ppt_x"/>
                                          </p:val>
                                        </p:tav>
                                      </p:tavLst>
                                    </p:anim>
                                    <p:anim calcmode="lin" valueType="num">
                                      <p:cBhvr additive="base">
                                        <p:cTn id="36" dur="1000" fill="hold"/>
                                        <p:tgtEl>
                                          <p:spTgt spid="14338">
                                            <p:txEl>
                                              <p:pRg st="7" end="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14338">
                                            <p:txEl>
                                              <p:pRg st="8" end="8"/>
                                            </p:txEl>
                                          </p:spTgt>
                                        </p:tgtEl>
                                        <p:attrNameLst>
                                          <p:attrName>style.visibility</p:attrName>
                                        </p:attrNameLst>
                                      </p:cBhvr>
                                      <p:to>
                                        <p:strVal val="visible"/>
                                      </p:to>
                                    </p:set>
                                    <p:anim calcmode="lin" valueType="num">
                                      <p:cBhvr additive="base">
                                        <p:cTn id="39" dur="1000" fill="hold"/>
                                        <p:tgtEl>
                                          <p:spTgt spid="14338">
                                            <p:txEl>
                                              <p:pRg st="8" end="8"/>
                                            </p:txEl>
                                          </p:spTgt>
                                        </p:tgtEl>
                                        <p:attrNameLst>
                                          <p:attrName>ppt_x</p:attrName>
                                        </p:attrNameLst>
                                      </p:cBhvr>
                                      <p:tavLst>
                                        <p:tav tm="0">
                                          <p:val>
                                            <p:strVal val="#ppt_x"/>
                                          </p:val>
                                        </p:tav>
                                        <p:tav tm="100000">
                                          <p:val>
                                            <p:strVal val="#ppt_x"/>
                                          </p:val>
                                        </p:tav>
                                      </p:tavLst>
                                    </p:anim>
                                    <p:anim calcmode="lin" valueType="num">
                                      <p:cBhvr additive="base">
                                        <p:cTn id="40" dur="1000" fill="hold"/>
                                        <p:tgtEl>
                                          <p:spTgt spid="14338">
                                            <p:txEl>
                                              <p:pRg st="8" end="8"/>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14338">
                                            <p:txEl>
                                              <p:pRg st="9" end="9"/>
                                            </p:txEl>
                                          </p:spTgt>
                                        </p:tgtEl>
                                        <p:attrNameLst>
                                          <p:attrName>style.visibility</p:attrName>
                                        </p:attrNameLst>
                                      </p:cBhvr>
                                      <p:to>
                                        <p:strVal val="visible"/>
                                      </p:to>
                                    </p:set>
                                    <p:anim calcmode="lin" valueType="num">
                                      <p:cBhvr additive="base">
                                        <p:cTn id="43" dur="1000" fill="hold"/>
                                        <p:tgtEl>
                                          <p:spTgt spid="14338">
                                            <p:txEl>
                                              <p:pRg st="9" end="9"/>
                                            </p:txEl>
                                          </p:spTgt>
                                        </p:tgtEl>
                                        <p:attrNameLst>
                                          <p:attrName>ppt_x</p:attrName>
                                        </p:attrNameLst>
                                      </p:cBhvr>
                                      <p:tavLst>
                                        <p:tav tm="0">
                                          <p:val>
                                            <p:strVal val="#ppt_x"/>
                                          </p:val>
                                        </p:tav>
                                        <p:tav tm="100000">
                                          <p:val>
                                            <p:strVal val="#ppt_x"/>
                                          </p:val>
                                        </p:tav>
                                      </p:tavLst>
                                    </p:anim>
                                    <p:anim calcmode="lin" valueType="num">
                                      <p:cBhvr additive="base">
                                        <p:cTn id="44" dur="1000" fill="hold"/>
                                        <p:tgtEl>
                                          <p:spTgt spid="14338">
                                            <p:txEl>
                                              <p:pRg st="9" end="9"/>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14338">
                                            <p:txEl>
                                              <p:pRg st="10" end="10"/>
                                            </p:txEl>
                                          </p:spTgt>
                                        </p:tgtEl>
                                        <p:attrNameLst>
                                          <p:attrName>style.visibility</p:attrName>
                                        </p:attrNameLst>
                                      </p:cBhvr>
                                      <p:to>
                                        <p:strVal val="visible"/>
                                      </p:to>
                                    </p:set>
                                    <p:anim calcmode="lin" valueType="num">
                                      <p:cBhvr additive="base">
                                        <p:cTn id="47" dur="1000" fill="hold"/>
                                        <p:tgtEl>
                                          <p:spTgt spid="14338">
                                            <p:txEl>
                                              <p:pRg st="10" end="10"/>
                                            </p:txEl>
                                          </p:spTgt>
                                        </p:tgtEl>
                                        <p:attrNameLst>
                                          <p:attrName>ppt_x</p:attrName>
                                        </p:attrNameLst>
                                      </p:cBhvr>
                                      <p:tavLst>
                                        <p:tav tm="0">
                                          <p:val>
                                            <p:strVal val="#ppt_x"/>
                                          </p:val>
                                        </p:tav>
                                        <p:tav tm="100000">
                                          <p:val>
                                            <p:strVal val="#ppt_x"/>
                                          </p:val>
                                        </p:tav>
                                      </p:tavLst>
                                    </p:anim>
                                    <p:anim calcmode="lin" valueType="num">
                                      <p:cBhvr additive="base">
                                        <p:cTn id="48" dur="1000" fill="hold"/>
                                        <p:tgtEl>
                                          <p:spTgt spid="14338">
                                            <p:txEl>
                                              <p:pRg st="10" end="10"/>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14338">
                                            <p:txEl>
                                              <p:pRg st="11" end="11"/>
                                            </p:txEl>
                                          </p:spTgt>
                                        </p:tgtEl>
                                        <p:attrNameLst>
                                          <p:attrName>style.visibility</p:attrName>
                                        </p:attrNameLst>
                                      </p:cBhvr>
                                      <p:to>
                                        <p:strVal val="visible"/>
                                      </p:to>
                                    </p:set>
                                    <p:anim calcmode="lin" valueType="num">
                                      <p:cBhvr additive="base">
                                        <p:cTn id="51" dur="1000" fill="hold"/>
                                        <p:tgtEl>
                                          <p:spTgt spid="14338">
                                            <p:txEl>
                                              <p:pRg st="11" end="11"/>
                                            </p:txEl>
                                          </p:spTgt>
                                        </p:tgtEl>
                                        <p:attrNameLst>
                                          <p:attrName>ppt_x</p:attrName>
                                        </p:attrNameLst>
                                      </p:cBhvr>
                                      <p:tavLst>
                                        <p:tav tm="0">
                                          <p:val>
                                            <p:strVal val="#ppt_x"/>
                                          </p:val>
                                        </p:tav>
                                        <p:tav tm="100000">
                                          <p:val>
                                            <p:strVal val="#ppt_x"/>
                                          </p:val>
                                        </p:tav>
                                      </p:tavLst>
                                    </p:anim>
                                    <p:anim calcmode="lin" valueType="num">
                                      <p:cBhvr additive="base">
                                        <p:cTn id="52" dur="1000" fill="hold"/>
                                        <p:tgtEl>
                                          <p:spTgt spid="14338">
                                            <p:txEl>
                                              <p:pRg st="11" end="11"/>
                                            </p:txEl>
                                          </p:spTgt>
                                        </p:tgtEl>
                                        <p:attrNameLst>
                                          <p:attrName>ppt_y</p:attrName>
                                        </p:attrNameLst>
                                      </p:cBhvr>
                                      <p:tavLst>
                                        <p:tav tm="0">
                                          <p:val>
                                            <p:strVal val="1+#ppt_h/2"/>
                                          </p:val>
                                        </p:tav>
                                        <p:tav tm="100000">
                                          <p:val>
                                            <p:strVal val="#ppt_y"/>
                                          </p:val>
                                        </p:tav>
                                      </p:tavLst>
                                    </p:anim>
                                  </p:childTnLst>
                                </p:cTn>
                              </p:par>
                              <p:par>
                                <p:cTn id="53" presetID="2" presetClass="entr" presetSubtype="4" fill="hold" nodeType="withEffect">
                                  <p:stCondLst>
                                    <p:cond delay="0"/>
                                  </p:stCondLst>
                                  <p:childTnLst>
                                    <p:set>
                                      <p:cBhvr>
                                        <p:cTn id="54" dur="1" fill="hold">
                                          <p:stCondLst>
                                            <p:cond delay="0"/>
                                          </p:stCondLst>
                                        </p:cTn>
                                        <p:tgtEl>
                                          <p:spTgt spid="14338">
                                            <p:txEl>
                                              <p:pRg st="12" end="12"/>
                                            </p:txEl>
                                          </p:spTgt>
                                        </p:tgtEl>
                                        <p:attrNameLst>
                                          <p:attrName>style.visibility</p:attrName>
                                        </p:attrNameLst>
                                      </p:cBhvr>
                                      <p:to>
                                        <p:strVal val="visible"/>
                                      </p:to>
                                    </p:set>
                                    <p:anim calcmode="lin" valueType="num">
                                      <p:cBhvr additive="base">
                                        <p:cTn id="55" dur="1000" fill="hold"/>
                                        <p:tgtEl>
                                          <p:spTgt spid="14338">
                                            <p:txEl>
                                              <p:pRg st="12" end="12"/>
                                            </p:txEl>
                                          </p:spTgt>
                                        </p:tgtEl>
                                        <p:attrNameLst>
                                          <p:attrName>ppt_x</p:attrName>
                                        </p:attrNameLst>
                                      </p:cBhvr>
                                      <p:tavLst>
                                        <p:tav tm="0">
                                          <p:val>
                                            <p:strVal val="#ppt_x"/>
                                          </p:val>
                                        </p:tav>
                                        <p:tav tm="100000">
                                          <p:val>
                                            <p:strVal val="#ppt_x"/>
                                          </p:val>
                                        </p:tav>
                                      </p:tavLst>
                                    </p:anim>
                                    <p:anim calcmode="lin" valueType="num">
                                      <p:cBhvr additive="base">
                                        <p:cTn id="56" dur="1000" fill="hold"/>
                                        <p:tgtEl>
                                          <p:spTgt spid="14338">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600200"/>
            <a:ext cx="8915400" cy="4419600"/>
          </a:xfrm>
          <a:noFill/>
        </p:spPr>
        <p:txBody>
          <a:bodyPr/>
          <a:lstStyle/>
          <a:p>
            <a:pPr lvl="0">
              <a:spcBef>
                <a:spcPts val="0"/>
              </a:spcBef>
              <a:spcAft>
                <a:spcPts val="0"/>
              </a:spcAft>
              <a:buFont typeface="Courier New"/>
              <a:buChar char="o"/>
            </a:pPr>
            <a:r>
              <a:rPr lang="en-US" sz="2000" dirty="0">
                <a:ea typeface="Calibri"/>
                <a:cs typeface="Times New Roman"/>
              </a:rPr>
              <a:t>Update Student-Parent and Staff Handbooks with Infectious Disease Policy including COVID-19 </a:t>
            </a:r>
          </a:p>
          <a:p>
            <a:pPr marL="685800" lvl="0" indent="0">
              <a:spcBef>
                <a:spcPts val="0"/>
              </a:spcBef>
              <a:spcAft>
                <a:spcPts val="0"/>
              </a:spcAft>
              <a:buNone/>
            </a:pPr>
            <a:r>
              <a:rPr lang="en-US" sz="1800" i="1" dirty="0">
                <a:ea typeface="Calibri"/>
                <a:cs typeface="Times New Roman"/>
              </a:rPr>
              <a:t>e.g</a:t>
            </a:r>
            <a:r>
              <a:rPr lang="en-US" sz="1800" dirty="0">
                <a:ea typeface="Calibri"/>
                <a:cs typeface="Times New Roman"/>
              </a:rPr>
              <a:t>., attestation, symptoms, exposure, temperature checks, specific procedures, contact tracing, self-quarantine, Informed Consent </a:t>
            </a:r>
          </a:p>
          <a:p>
            <a:pPr marL="685800" lvl="0" indent="0">
              <a:spcBef>
                <a:spcPts val="0"/>
              </a:spcBef>
              <a:spcAft>
                <a:spcPts val="0"/>
              </a:spcAft>
              <a:buNone/>
            </a:pPr>
            <a:endParaRPr lang="en-US" sz="1800" dirty="0">
              <a:ea typeface="Calibri"/>
              <a:cs typeface="Times New Roman"/>
            </a:endParaRPr>
          </a:p>
          <a:p>
            <a:pPr lvl="0">
              <a:spcBef>
                <a:spcPts val="0"/>
              </a:spcBef>
              <a:spcAft>
                <a:spcPts val="0"/>
              </a:spcAft>
              <a:buFont typeface="Courier New"/>
              <a:buChar char="o"/>
            </a:pPr>
            <a:r>
              <a:rPr lang="en-US" sz="2000" dirty="0">
                <a:ea typeface="Calibri"/>
                <a:cs typeface="Times New Roman"/>
              </a:rPr>
              <a:t>Review and comply with record-keeping requirements and applicable statutes — </a:t>
            </a:r>
            <a:r>
              <a:rPr lang="en-US" sz="1800" dirty="0">
                <a:ea typeface="Calibri"/>
                <a:cs typeface="Times New Roman"/>
              </a:rPr>
              <a:t>HIPAA, FERPA, IDEA, ADA, DPA, Open Meeting</a:t>
            </a:r>
          </a:p>
          <a:p>
            <a:pPr marL="0" lvl="0" indent="0">
              <a:spcBef>
                <a:spcPts val="0"/>
              </a:spcBef>
              <a:spcAft>
                <a:spcPts val="0"/>
              </a:spcAft>
              <a:buNone/>
            </a:pPr>
            <a:r>
              <a:rPr lang="en-US" sz="2000" dirty="0">
                <a:ea typeface="Calibri"/>
                <a:cs typeface="Times New Roman"/>
              </a:rPr>
              <a:t> </a:t>
            </a:r>
          </a:p>
          <a:p>
            <a:pPr lvl="0">
              <a:spcBef>
                <a:spcPts val="0"/>
              </a:spcBef>
              <a:spcAft>
                <a:spcPts val="0"/>
              </a:spcAft>
              <a:buFont typeface="Courier New"/>
              <a:buChar char="o"/>
            </a:pPr>
            <a:r>
              <a:rPr lang="en-US" sz="2000" dirty="0">
                <a:ea typeface="Calibri"/>
                <a:cs typeface="Times New Roman"/>
              </a:rPr>
              <a:t>Address/modify contracts as necessary— collective bargaining, joint powers, MOU, BAA, mutual aid, cooperative, vendor contracts </a:t>
            </a:r>
          </a:p>
          <a:p>
            <a:pPr marL="0" lvl="0" indent="0">
              <a:spcBef>
                <a:spcPts val="0"/>
              </a:spcBef>
              <a:spcAft>
                <a:spcPts val="0"/>
              </a:spcAft>
              <a:buNone/>
            </a:pPr>
            <a:endParaRPr lang="en-US" sz="2000" dirty="0">
              <a:ea typeface="Calibri"/>
              <a:cs typeface="Times New Roman"/>
            </a:endParaRPr>
          </a:p>
          <a:p>
            <a:pPr lvl="0">
              <a:spcBef>
                <a:spcPts val="0"/>
              </a:spcBef>
              <a:spcAft>
                <a:spcPts val="0"/>
              </a:spcAft>
              <a:buFont typeface="Courier New"/>
              <a:buChar char="o"/>
            </a:pPr>
            <a:r>
              <a:rPr lang="en-US" sz="2000" dirty="0">
                <a:ea typeface="Calibri"/>
                <a:cs typeface="Times New Roman"/>
              </a:rPr>
              <a:t>Develop and implement human resources management plan —</a:t>
            </a:r>
          </a:p>
          <a:p>
            <a:pPr marL="401638" lvl="0" indent="0">
              <a:spcBef>
                <a:spcPts val="0"/>
              </a:spcBef>
              <a:spcAft>
                <a:spcPts val="0"/>
              </a:spcAft>
              <a:buNone/>
            </a:pPr>
            <a:r>
              <a:rPr lang="en-US" sz="1800" i="1" dirty="0">
                <a:ea typeface="Calibri"/>
                <a:cs typeface="Times New Roman"/>
              </a:rPr>
              <a:t>e.g</a:t>
            </a:r>
            <a:r>
              <a:rPr lang="en-US" sz="1800" dirty="0">
                <a:ea typeface="Calibri"/>
                <a:cs typeface="Times New Roman"/>
              </a:rPr>
              <a:t>., essential employees; remote working, safety protocols, policy  training and enforcement, communication and management structures, technology needs, school calendar with contingencies, regularly update</a:t>
            </a:r>
          </a:p>
          <a:p>
            <a:pPr lvl="0">
              <a:spcBef>
                <a:spcPts val="0"/>
              </a:spcBef>
              <a:spcAft>
                <a:spcPts val="0"/>
              </a:spcAft>
              <a:buFont typeface="Courier New" panose="02070309020205020404" pitchFamily="49" charset="0"/>
              <a:buChar char="o"/>
            </a:pPr>
            <a:endParaRPr lang="en-US" sz="2000" dirty="0">
              <a:latin typeface="Calibri"/>
              <a:ea typeface="Calibri"/>
              <a:cs typeface="Times New Roman"/>
            </a:endParaRPr>
          </a:p>
          <a:p>
            <a:pPr marL="0" indent="0" eaLnBrk="1" hangingPunct="1">
              <a:buNone/>
            </a:pPr>
            <a:endParaRPr lang="en-US" altLang="en-US" sz="2000" dirty="0">
              <a:solidFill>
                <a:schemeClr val="accent1">
                  <a:lumMod val="50000"/>
                </a:schemeClr>
              </a:solidFill>
            </a:endParaRPr>
          </a:p>
        </p:txBody>
      </p:sp>
      <p:sp>
        <p:nvSpPr>
          <p:cNvPr id="14339" name="Title 3"/>
          <p:cNvSpPr>
            <a:spLocks noGrp="1"/>
          </p:cNvSpPr>
          <p:nvPr>
            <p:ph type="title"/>
          </p:nvPr>
        </p:nvSpPr>
        <p:spPr>
          <a:xfrm>
            <a:off x="152400" y="304800"/>
            <a:ext cx="8763000" cy="1143000"/>
          </a:xfrm>
        </p:spPr>
        <p:txBody>
          <a:bodyPr/>
          <a:lstStyle/>
          <a:p>
            <a:pPr eaLnBrk="1" hangingPunct="1"/>
            <a:r>
              <a:rPr lang="en-US" altLang="en-US" dirty="0"/>
              <a:t>Develop  COVID-19  Policies</a:t>
            </a:r>
          </a:p>
        </p:txBody>
      </p:sp>
    </p:spTree>
    <p:extLst>
      <p:ext uri="{BB962C8B-B14F-4D97-AF65-F5344CB8AC3E}">
        <p14:creationId xmlns:p14="http://schemas.microsoft.com/office/powerpoint/2010/main" val="62097280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1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433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8">
                                            <p:txEl>
                                              <p:pRg st="1" end="1"/>
                                            </p:txEl>
                                          </p:spTgt>
                                        </p:tgtEl>
                                        <p:attrNameLst>
                                          <p:attrName>style.visibility</p:attrName>
                                        </p:attrNameLst>
                                      </p:cBhvr>
                                      <p:to>
                                        <p:strVal val="visible"/>
                                      </p:to>
                                    </p:set>
                                    <p:anim calcmode="lin" valueType="num">
                                      <p:cBhvr additive="base">
                                        <p:cTn id="11" dur="1000" fill="hold"/>
                                        <p:tgtEl>
                                          <p:spTgt spid="14338">
                                            <p:txEl>
                                              <p:pRg st="1" end="1"/>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4338">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8">
                                            <p:txEl>
                                              <p:pRg st="3" end="3"/>
                                            </p:txEl>
                                          </p:spTgt>
                                        </p:tgtEl>
                                        <p:attrNameLst>
                                          <p:attrName>style.visibility</p:attrName>
                                        </p:attrNameLst>
                                      </p:cBhvr>
                                      <p:to>
                                        <p:strVal val="visible"/>
                                      </p:to>
                                    </p:set>
                                    <p:anim calcmode="lin" valueType="num">
                                      <p:cBhvr additive="base">
                                        <p:cTn id="15" dur="1000" fill="hold"/>
                                        <p:tgtEl>
                                          <p:spTgt spid="14338">
                                            <p:txEl>
                                              <p:pRg st="3" end="3"/>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14338">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38">
                                            <p:txEl>
                                              <p:pRg st="4" end="4"/>
                                            </p:txEl>
                                          </p:spTgt>
                                        </p:tgtEl>
                                        <p:attrNameLst>
                                          <p:attrName>style.visibility</p:attrName>
                                        </p:attrNameLst>
                                      </p:cBhvr>
                                      <p:to>
                                        <p:strVal val="visible"/>
                                      </p:to>
                                    </p:set>
                                    <p:anim calcmode="lin" valueType="num">
                                      <p:cBhvr additive="base">
                                        <p:cTn id="19" dur="10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4338">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14338">
                                            <p:txEl>
                                              <p:pRg st="5" end="5"/>
                                            </p:txEl>
                                          </p:spTgt>
                                        </p:tgtEl>
                                        <p:attrNameLst>
                                          <p:attrName>style.visibility</p:attrName>
                                        </p:attrNameLst>
                                      </p:cBhvr>
                                      <p:to>
                                        <p:strVal val="visible"/>
                                      </p:to>
                                    </p:set>
                                    <p:anim calcmode="lin" valueType="num">
                                      <p:cBhvr additive="base">
                                        <p:cTn id="23" dur="1000" fill="hold"/>
                                        <p:tgtEl>
                                          <p:spTgt spid="14338">
                                            <p:txEl>
                                              <p:pRg st="5" end="5"/>
                                            </p:txEl>
                                          </p:spTgt>
                                        </p:tgtEl>
                                        <p:attrNameLst>
                                          <p:attrName>ppt_x</p:attrName>
                                        </p:attrNameLst>
                                      </p:cBhvr>
                                      <p:tavLst>
                                        <p:tav tm="0">
                                          <p:val>
                                            <p:strVal val="#ppt_x"/>
                                          </p:val>
                                        </p:tav>
                                        <p:tav tm="100000">
                                          <p:val>
                                            <p:strVal val="#ppt_x"/>
                                          </p:val>
                                        </p:tav>
                                      </p:tavLst>
                                    </p:anim>
                                    <p:anim calcmode="lin" valueType="num">
                                      <p:cBhvr additive="base">
                                        <p:cTn id="24" dur="1000" fill="hold"/>
                                        <p:tgtEl>
                                          <p:spTgt spid="14338">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14338">
                                            <p:txEl>
                                              <p:pRg st="7" end="7"/>
                                            </p:txEl>
                                          </p:spTgt>
                                        </p:tgtEl>
                                        <p:attrNameLst>
                                          <p:attrName>style.visibility</p:attrName>
                                        </p:attrNameLst>
                                      </p:cBhvr>
                                      <p:to>
                                        <p:strVal val="visible"/>
                                      </p:to>
                                    </p:set>
                                    <p:anim calcmode="lin" valueType="num">
                                      <p:cBhvr additive="base">
                                        <p:cTn id="27" dur="1000" fill="hold"/>
                                        <p:tgtEl>
                                          <p:spTgt spid="14338">
                                            <p:txEl>
                                              <p:pRg st="7" end="7"/>
                                            </p:txEl>
                                          </p:spTgt>
                                        </p:tgtEl>
                                        <p:attrNameLst>
                                          <p:attrName>ppt_x</p:attrName>
                                        </p:attrNameLst>
                                      </p:cBhvr>
                                      <p:tavLst>
                                        <p:tav tm="0">
                                          <p:val>
                                            <p:strVal val="#ppt_x"/>
                                          </p:val>
                                        </p:tav>
                                        <p:tav tm="100000">
                                          <p:val>
                                            <p:strVal val="#ppt_x"/>
                                          </p:val>
                                        </p:tav>
                                      </p:tavLst>
                                    </p:anim>
                                    <p:anim calcmode="lin" valueType="num">
                                      <p:cBhvr additive="base">
                                        <p:cTn id="28" dur="1000" fill="hold"/>
                                        <p:tgtEl>
                                          <p:spTgt spid="14338">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14338">
                                            <p:txEl>
                                              <p:pRg st="8" end="8"/>
                                            </p:txEl>
                                          </p:spTgt>
                                        </p:tgtEl>
                                        <p:attrNameLst>
                                          <p:attrName>style.visibility</p:attrName>
                                        </p:attrNameLst>
                                      </p:cBhvr>
                                      <p:to>
                                        <p:strVal val="visible"/>
                                      </p:to>
                                    </p:set>
                                    <p:anim calcmode="lin" valueType="num">
                                      <p:cBhvr additive="base">
                                        <p:cTn id="31" dur="1000" fill="hold"/>
                                        <p:tgtEl>
                                          <p:spTgt spid="14338">
                                            <p:txEl>
                                              <p:pRg st="8" end="8"/>
                                            </p:txEl>
                                          </p:spTgt>
                                        </p:tgtEl>
                                        <p:attrNameLst>
                                          <p:attrName>ppt_x</p:attrName>
                                        </p:attrNameLst>
                                      </p:cBhvr>
                                      <p:tavLst>
                                        <p:tav tm="0">
                                          <p:val>
                                            <p:strVal val="#ppt_x"/>
                                          </p:val>
                                        </p:tav>
                                        <p:tav tm="100000">
                                          <p:val>
                                            <p:strVal val="#ppt_x"/>
                                          </p:val>
                                        </p:tav>
                                      </p:tavLst>
                                    </p:anim>
                                    <p:anim calcmode="lin" valueType="num">
                                      <p:cBhvr additive="base">
                                        <p:cTn id="32" dur="1000" fill="hold"/>
                                        <p:tgtEl>
                                          <p:spTgt spid="14338">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600200"/>
            <a:ext cx="8915400" cy="4419600"/>
          </a:xfrm>
          <a:noFill/>
        </p:spPr>
        <p:txBody>
          <a:bodyPr/>
          <a:lstStyle/>
          <a:p>
            <a:pPr lvl="0">
              <a:spcBef>
                <a:spcPts val="0"/>
              </a:spcBef>
              <a:spcAft>
                <a:spcPts val="0"/>
              </a:spcAft>
              <a:buFont typeface="Courier New" panose="02070309020205020404" pitchFamily="49" charset="0"/>
              <a:buChar char="o"/>
            </a:pPr>
            <a:r>
              <a:rPr lang="en-US" dirty="0">
                <a:ea typeface="Calibri"/>
                <a:cs typeface="Times New Roman"/>
              </a:rPr>
              <a:t>Address and modify policies relating to students with disabilities </a:t>
            </a:r>
          </a:p>
          <a:p>
            <a:pPr marL="630238" lvl="0" indent="0">
              <a:spcBef>
                <a:spcPts val="0"/>
              </a:spcBef>
              <a:spcAft>
                <a:spcPts val="0"/>
              </a:spcAft>
              <a:buNone/>
            </a:pPr>
            <a:endParaRPr lang="en-US" sz="2000" dirty="0">
              <a:ea typeface="Calibri"/>
              <a:cs typeface="Times New Roman"/>
            </a:endParaRPr>
          </a:p>
          <a:p>
            <a:pPr marL="627063" lvl="0">
              <a:spcBef>
                <a:spcPts val="0"/>
              </a:spcBef>
              <a:spcAft>
                <a:spcPts val="0"/>
              </a:spcAft>
              <a:buFont typeface="Wingdings" panose="05000000000000000000" pitchFamily="2" charset="2"/>
              <a:buChar char="§"/>
            </a:pPr>
            <a:r>
              <a:rPr lang="en-US" sz="2000" dirty="0">
                <a:ea typeface="Calibri"/>
                <a:cs typeface="Times New Roman"/>
              </a:rPr>
              <a:t>U.S. DOE  Office for Civil Rights — </a:t>
            </a:r>
            <a:r>
              <a:rPr lang="en-US" sz="1800" dirty="0">
                <a:ea typeface="Calibri"/>
                <a:cs typeface="Times New Roman"/>
              </a:rPr>
              <a:t>March 21, 2020 Supplemental Fact Sheet - </a:t>
            </a:r>
            <a:r>
              <a:rPr lang="en-US" sz="1800" i="1" dirty="0">
                <a:ea typeface="Calibri"/>
                <a:cs typeface="Times New Roman"/>
              </a:rPr>
              <a:t>Addressing the Risk of COVID-19 in Preschool, Elementary and Secondary Schools While Serving Children with Disabilities</a:t>
            </a:r>
          </a:p>
          <a:p>
            <a:pPr marL="0" lvl="0" indent="0">
              <a:spcBef>
                <a:spcPts val="0"/>
              </a:spcBef>
              <a:spcAft>
                <a:spcPts val="0"/>
              </a:spcAft>
              <a:buNone/>
            </a:pPr>
            <a:endParaRPr lang="en-US" sz="1800" i="1" dirty="0">
              <a:ea typeface="Calibri"/>
              <a:cs typeface="Times New Roman"/>
            </a:endParaRPr>
          </a:p>
          <a:p>
            <a:pPr marL="579438" lvl="0">
              <a:spcBef>
                <a:spcPts val="0"/>
              </a:spcBef>
              <a:spcAft>
                <a:spcPts val="0"/>
              </a:spcAft>
              <a:buFont typeface="Wingdings" panose="05000000000000000000" pitchFamily="2" charset="2"/>
              <a:buChar char="§"/>
            </a:pPr>
            <a:r>
              <a:rPr lang="en-US" sz="2000" dirty="0">
                <a:ea typeface="Calibri"/>
                <a:cs typeface="Times New Roman"/>
              </a:rPr>
              <a:t>School districts must provide Free and Appropriate Public Education (FAPE) </a:t>
            </a:r>
            <a:r>
              <a:rPr lang="en-US" sz="1800" dirty="0">
                <a:ea typeface="Calibri"/>
                <a:cs typeface="Times New Roman"/>
              </a:rPr>
              <a:t>consistent with the need to protect the health and safety of students with disabilities and those individuals providing education, specialized instruction, and related services to these students.</a:t>
            </a:r>
          </a:p>
          <a:p>
            <a:pPr marL="579438" lvl="0">
              <a:spcBef>
                <a:spcPts val="0"/>
              </a:spcBef>
              <a:spcAft>
                <a:spcPts val="0"/>
              </a:spcAft>
              <a:buFont typeface="Wingdings" panose="05000000000000000000" pitchFamily="2" charset="2"/>
              <a:buChar char="§"/>
            </a:pPr>
            <a:endParaRPr lang="en-US" sz="2000" dirty="0">
              <a:ea typeface="Calibri"/>
              <a:cs typeface="Times New Roman"/>
            </a:endParaRPr>
          </a:p>
          <a:p>
            <a:pPr marL="579438" lvl="0">
              <a:spcBef>
                <a:spcPts val="0"/>
              </a:spcBef>
              <a:spcAft>
                <a:spcPts val="0"/>
              </a:spcAft>
              <a:buFont typeface="Wingdings" panose="05000000000000000000" pitchFamily="2" charset="2"/>
              <a:buChar char="§"/>
            </a:pPr>
            <a:r>
              <a:rPr lang="en-US" sz="2000" dirty="0">
                <a:ea typeface="Calibri"/>
                <a:cs typeface="Times New Roman"/>
              </a:rPr>
              <a:t>FAPE </a:t>
            </a:r>
            <a:r>
              <a:rPr lang="en-US" sz="1800" dirty="0">
                <a:ea typeface="Calibri"/>
                <a:cs typeface="Times New Roman"/>
              </a:rPr>
              <a:t>may include, as appropriate, special education and related services provided through distance instruction provided virtually, online, or telephonically.</a:t>
            </a:r>
          </a:p>
          <a:p>
            <a:pPr lvl="0">
              <a:spcBef>
                <a:spcPts val="0"/>
              </a:spcBef>
              <a:spcAft>
                <a:spcPts val="0"/>
              </a:spcAft>
              <a:buFont typeface="Courier New" panose="02070309020205020404" pitchFamily="49" charset="0"/>
              <a:buChar char="o"/>
            </a:pPr>
            <a:endParaRPr lang="en-US" sz="2000" dirty="0">
              <a:latin typeface="Calibri"/>
              <a:ea typeface="Calibri"/>
              <a:cs typeface="Times New Roman"/>
            </a:endParaRPr>
          </a:p>
          <a:p>
            <a:pPr marL="0" lvl="0" indent="0">
              <a:spcBef>
                <a:spcPts val="0"/>
              </a:spcBef>
              <a:spcAft>
                <a:spcPts val="0"/>
              </a:spcAft>
              <a:buNone/>
            </a:pPr>
            <a:endParaRPr lang="en-US" sz="2000" dirty="0">
              <a:latin typeface="Calibri"/>
              <a:ea typeface="Calibri"/>
              <a:cs typeface="Times New Roman"/>
            </a:endParaRPr>
          </a:p>
          <a:p>
            <a:pPr marL="0" indent="0" eaLnBrk="1" hangingPunct="1">
              <a:buNone/>
            </a:pPr>
            <a:endParaRPr lang="en-US" altLang="en-US" sz="2000" dirty="0">
              <a:solidFill>
                <a:schemeClr val="accent1">
                  <a:lumMod val="50000"/>
                </a:schemeClr>
              </a:solidFill>
            </a:endParaRPr>
          </a:p>
        </p:txBody>
      </p:sp>
      <p:sp>
        <p:nvSpPr>
          <p:cNvPr id="14339" name="Title 3"/>
          <p:cNvSpPr>
            <a:spLocks noGrp="1"/>
          </p:cNvSpPr>
          <p:nvPr>
            <p:ph type="title"/>
          </p:nvPr>
        </p:nvSpPr>
        <p:spPr>
          <a:xfrm>
            <a:off x="152400" y="304800"/>
            <a:ext cx="8763000" cy="1143000"/>
          </a:xfrm>
        </p:spPr>
        <p:txBody>
          <a:bodyPr/>
          <a:lstStyle/>
          <a:p>
            <a:pPr eaLnBrk="1" hangingPunct="1"/>
            <a:r>
              <a:rPr lang="en-US" altLang="en-US" dirty="0"/>
              <a:t>Develop  COVID-19  Policies</a:t>
            </a:r>
          </a:p>
        </p:txBody>
      </p:sp>
    </p:spTree>
    <p:extLst>
      <p:ext uri="{BB962C8B-B14F-4D97-AF65-F5344CB8AC3E}">
        <p14:creationId xmlns:p14="http://schemas.microsoft.com/office/powerpoint/2010/main" val="1631147058"/>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524000"/>
            <a:ext cx="8686800" cy="4419600"/>
          </a:xfrm>
          <a:noFill/>
        </p:spPr>
        <p:txBody>
          <a:bodyPr/>
          <a:lstStyle/>
          <a:p>
            <a:pPr>
              <a:buFont typeface="Wingdings" panose="05000000000000000000" pitchFamily="2" charset="2"/>
              <a:buChar char="§"/>
            </a:pPr>
            <a:endParaRPr lang="en-US" sz="1900" dirty="0"/>
          </a:p>
          <a:p>
            <a:pPr>
              <a:buFont typeface="Wingdings" panose="05000000000000000000" pitchFamily="2" charset="2"/>
              <a:buChar char="§"/>
            </a:pPr>
            <a:r>
              <a:rPr lang="en-US" sz="1900" dirty="0"/>
              <a:t>“</a:t>
            </a:r>
            <a:r>
              <a:rPr lang="en-US" sz="2200" dirty="0"/>
              <a:t>It is important to emphasize that federal disability law allows for flexibility in determining how to meet the individual needs of students with disabilities. The determination of how FAPE is to be provided may need to be different in this time of unprecedented national emergency.” </a:t>
            </a:r>
          </a:p>
          <a:p>
            <a:pPr marL="0" indent="0">
              <a:buNone/>
            </a:pPr>
            <a:endParaRPr lang="en-US" sz="2200" dirty="0"/>
          </a:p>
          <a:p>
            <a:pPr>
              <a:buFont typeface="Wingdings" panose="05000000000000000000" pitchFamily="2" charset="2"/>
              <a:buChar char="§"/>
            </a:pPr>
            <a:r>
              <a:rPr lang="en-US" sz="2200" dirty="0"/>
              <a:t>Educational distance learning plans can be developed and implemented consistent with Section 504 of the Rehabilitation Act and Title II of the Americans with Disabilities Act.</a:t>
            </a:r>
          </a:p>
          <a:p>
            <a:endParaRPr lang="en-US" altLang="en-US" sz="1900" dirty="0">
              <a:solidFill>
                <a:schemeClr val="accent1">
                  <a:lumMod val="50000"/>
                </a:schemeClr>
              </a:solidFill>
            </a:endParaRPr>
          </a:p>
        </p:txBody>
      </p:sp>
      <p:sp>
        <p:nvSpPr>
          <p:cNvPr id="14339" name="Title 3"/>
          <p:cNvSpPr>
            <a:spLocks noGrp="1"/>
          </p:cNvSpPr>
          <p:nvPr>
            <p:ph type="title"/>
          </p:nvPr>
        </p:nvSpPr>
        <p:spPr>
          <a:xfrm>
            <a:off x="152400" y="304800"/>
            <a:ext cx="8763000" cy="1143000"/>
          </a:xfrm>
        </p:spPr>
        <p:txBody>
          <a:bodyPr/>
          <a:lstStyle/>
          <a:p>
            <a:pPr eaLnBrk="1" hangingPunct="1"/>
            <a:r>
              <a:rPr lang="en-US" altLang="en-US" dirty="0"/>
              <a:t>Develop  COVID-19  Policies</a:t>
            </a:r>
          </a:p>
        </p:txBody>
      </p:sp>
    </p:spTree>
    <p:extLst>
      <p:ext uri="{BB962C8B-B14F-4D97-AF65-F5344CB8AC3E}">
        <p14:creationId xmlns:p14="http://schemas.microsoft.com/office/powerpoint/2010/main" val="607290255"/>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2"/>
          <p:cNvSpPr>
            <a:spLocks noGrp="1"/>
          </p:cNvSpPr>
          <p:nvPr>
            <p:ph idx="1"/>
          </p:nvPr>
        </p:nvSpPr>
        <p:spPr>
          <a:xfrm>
            <a:off x="152400" y="1524000"/>
            <a:ext cx="8915400" cy="4724400"/>
          </a:xfrm>
          <a:noFill/>
        </p:spPr>
        <p:txBody>
          <a:bodyPr/>
          <a:lstStyle/>
          <a:p>
            <a:pPr lvl="0">
              <a:spcBef>
                <a:spcPts val="0"/>
              </a:spcBef>
              <a:spcAft>
                <a:spcPts val="0"/>
              </a:spcAft>
              <a:buFont typeface="Courier New"/>
              <a:buChar char="o"/>
            </a:pPr>
            <a:r>
              <a:rPr lang="en-US" sz="2200" dirty="0">
                <a:ea typeface="Calibri"/>
                <a:cs typeface="Times New Roman"/>
              </a:rPr>
              <a:t>Family Educational Rights and Privacy Act (FERPA) </a:t>
            </a:r>
            <a:r>
              <a:rPr lang="en-US" sz="1900" dirty="0">
                <a:ea typeface="Calibri"/>
                <a:cs typeface="Times New Roman"/>
              </a:rPr>
              <a:t>—  </a:t>
            </a:r>
            <a:r>
              <a:rPr lang="en-US" sz="1800" dirty="0">
                <a:ea typeface="Calibri"/>
                <a:cs typeface="Times New Roman"/>
              </a:rPr>
              <a:t>protects  privacy of student education records including student personal health records.   Prior written consent of a parent or eligible student required</a:t>
            </a:r>
            <a:r>
              <a:rPr lang="en-US" sz="1900" dirty="0">
                <a:ea typeface="Calibri"/>
                <a:cs typeface="Times New Roman"/>
              </a:rPr>
              <a:t>.</a:t>
            </a:r>
          </a:p>
          <a:p>
            <a:pPr marL="0" lvl="0" indent="0">
              <a:spcBef>
                <a:spcPts val="0"/>
              </a:spcBef>
              <a:spcAft>
                <a:spcPts val="0"/>
              </a:spcAft>
              <a:buNone/>
            </a:pPr>
            <a:endParaRPr lang="en-US" sz="1900" dirty="0">
              <a:ea typeface="Calibri"/>
              <a:cs typeface="Times New Roman"/>
            </a:endParaRPr>
          </a:p>
          <a:p>
            <a:pPr lvl="0">
              <a:spcBef>
                <a:spcPts val="0"/>
              </a:spcBef>
              <a:spcAft>
                <a:spcPts val="0"/>
              </a:spcAft>
              <a:buFont typeface="Courier New" panose="02070309020205020404" pitchFamily="49" charset="0"/>
              <a:buChar char="o"/>
            </a:pPr>
            <a:r>
              <a:rPr lang="en-US" sz="1900" u="sng" dirty="0">
                <a:ea typeface="Calibri"/>
                <a:cs typeface="Times New Roman"/>
              </a:rPr>
              <a:t>Exception</a:t>
            </a:r>
            <a:r>
              <a:rPr lang="en-US" sz="1900" dirty="0">
                <a:ea typeface="Calibri"/>
                <a:cs typeface="Times New Roman"/>
              </a:rPr>
              <a:t>: School official can access “personally identifiable information” about students for “legitimate educational interests”</a:t>
            </a:r>
          </a:p>
          <a:p>
            <a:pPr marL="0" lvl="0" indent="0">
              <a:spcBef>
                <a:spcPts val="0"/>
              </a:spcBef>
              <a:spcAft>
                <a:spcPts val="0"/>
              </a:spcAft>
              <a:buNone/>
            </a:pPr>
            <a:endParaRPr lang="en-US" sz="1900" dirty="0">
              <a:ea typeface="Calibri"/>
              <a:cs typeface="Times New Roman"/>
            </a:endParaRPr>
          </a:p>
          <a:p>
            <a:pPr lvl="0">
              <a:spcBef>
                <a:spcPts val="0"/>
              </a:spcBef>
              <a:spcAft>
                <a:spcPts val="0"/>
              </a:spcAft>
              <a:buFont typeface="Courier New" panose="02070309020205020404" pitchFamily="49" charset="0"/>
              <a:buChar char="o"/>
            </a:pPr>
            <a:r>
              <a:rPr lang="en-US" sz="1800" dirty="0">
                <a:ea typeface="Calibri"/>
                <a:cs typeface="Times New Roman"/>
              </a:rPr>
              <a:t>If a school official, considering the totality of the circumstances, determines an articulable and significant threat exists to the health or safety of a student from COVID-19, the official may disclose the student’s personally identifiable information to a public health department to protect the health or safety of the student or another individual</a:t>
            </a:r>
          </a:p>
          <a:p>
            <a:pPr marL="0" lvl="0" indent="0">
              <a:spcBef>
                <a:spcPts val="0"/>
              </a:spcBef>
              <a:spcAft>
                <a:spcPts val="0"/>
              </a:spcAft>
              <a:buNone/>
            </a:pPr>
            <a:endParaRPr lang="en-US" sz="1900" dirty="0">
              <a:ea typeface="Calibri"/>
              <a:cs typeface="Times New Roman"/>
            </a:endParaRPr>
          </a:p>
          <a:p>
            <a:pPr lvl="0">
              <a:spcBef>
                <a:spcPts val="0"/>
              </a:spcBef>
              <a:spcAft>
                <a:spcPts val="0"/>
              </a:spcAft>
              <a:buFont typeface="Courier New" panose="02070309020205020404" pitchFamily="49" charset="0"/>
              <a:buChar char="o"/>
            </a:pPr>
            <a:r>
              <a:rPr lang="en-US" sz="1900" dirty="0">
                <a:ea typeface="Calibri"/>
                <a:cs typeface="Times New Roman"/>
              </a:rPr>
              <a:t>FERPA </a:t>
            </a:r>
            <a:r>
              <a:rPr lang="en-US" sz="1800" dirty="0">
                <a:ea typeface="Calibri"/>
                <a:cs typeface="Times New Roman"/>
              </a:rPr>
              <a:t>does not prevent schools from informing parents and students that a specific teacher or other school official has COVID-19.  </a:t>
            </a:r>
          </a:p>
          <a:p>
            <a:pPr marL="0" indent="0" eaLnBrk="1" hangingPunct="1">
              <a:buNone/>
            </a:pPr>
            <a:endParaRPr lang="en-US" altLang="en-US" sz="2000" dirty="0">
              <a:solidFill>
                <a:schemeClr val="accent1">
                  <a:lumMod val="50000"/>
                </a:schemeClr>
              </a:solidFill>
            </a:endParaRPr>
          </a:p>
        </p:txBody>
      </p:sp>
      <p:sp>
        <p:nvSpPr>
          <p:cNvPr id="14339" name="Title 3"/>
          <p:cNvSpPr>
            <a:spLocks noGrp="1"/>
          </p:cNvSpPr>
          <p:nvPr>
            <p:ph type="title"/>
          </p:nvPr>
        </p:nvSpPr>
        <p:spPr>
          <a:xfrm>
            <a:off x="152400" y="304800"/>
            <a:ext cx="8915400" cy="1143000"/>
          </a:xfrm>
        </p:spPr>
        <p:txBody>
          <a:bodyPr/>
          <a:lstStyle/>
          <a:p>
            <a:pPr eaLnBrk="1" hangingPunct="1"/>
            <a:r>
              <a:rPr lang="en-US" altLang="en-US" sz="3800" dirty="0"/>
              <a:t>Student Records </a:t>
            </a:r>
            <a:r>
              <a:rPr lang="en-US" altLang="en-US" sz="3200" dirty="0"/>
              <a:t>&amp; </a:t>
            </a:r>
            <a:r>
              <a:rPr lang="en-US" altLang="en-US" sz="3800" dirty="0"/>
              <a:t>Privacy Exceptions</a:t>
            </a:r>
          </a:p>
        </p:txBody>
      </p:sp>
    </p:spTree>
    <p:extLst>
      <p:ext uri="{BB962C8B-B14F-4D97-AF65-F5344CB8AC3E}">
        <p14:creationId xmlns:p14="http://schemas.microsoft.com/office/powerpoint/2010/main" val="44183574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anim calcmode="lin" valueType="num">
                                      <p:cBhvr additive="base">
                                        <p:cTn id="7" dur="1000" fill="hold"/>
                                        <p:tgtEl>
                                          <p:spTgt spid="14338">
                                            <p:txEl>
                                              <p:pRg st="0" end="0"/>
                                            </p:txEl>
                                          </p:spTgt>
                                        </p:tgtEl>
                                        <p:attrNameLst>
                                          <p:attrName>ppt_x</p:attrName>
                                        </p:attrNameLst>
                                      </p:cBhvr>
                                      <p:tavLst>
                                        <p:tav tm="0">
                                          <p:val>
                                            <p:strVal val="#ppt_x"/>
                                          </p:val>
                                        </p:tav>
                                        <p:tav tm="100000">
                                          <p:val>
                                            <p:strVal val="#ppt_x"/>
                                          </p:val>
                                        </p:tav>
                                      </p:tavLst>
                                    </p:anim>
                                    <p:anim calcmode="lin" valueType="num">
                                      <p:cBhvr additive="base">
                                        <p:cTn id="8" dur="1000" fill="hold"/>
                                        <p:tgtEl>
                                          <p:spTgt spid="14338">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4338">
                                            <p:txEl>
                                              <p:pRg st="2" end="2"/>
                                            </p:txEl>
                                          </p:spTgt>
                                        </p:tgtEl>
                                        <p:attrNameLst>
                                          <p:attrName>style.visibility</p:attrName>
                                        </p:attrNameLst>
                                      </p:cBhvr>
                                      <p:to>
                                        <p:strVal val="visible"/>
                                      </p:to>
                                    </p:set>
                                    <p:anim calcmode="lin" valueType="num">
                                      <p:cBhvr additive="base">
                                        <p:cTn id="11" dur="1000" fill="hold"/>
                                        <p:tgtEl>
                                          <p:spTgt spid="14338">
                                            <p:txEl>
                                              <p:pRg st="2" end="2"/>
                                            </p:txEl>
                                          </p:spTgt>
                                        </p:tgtEl>
                                        <p:attrNameLst>
                                          <p:attrName>ppt_x</p:attrName>
                                        </p:attrNameLst>
                                      </p:cBhvr>
                                      <p:tavLst>
                                        <p:tav tm="0">
                                          <p:val>
                                            <p:strVal val="#ppt_x"/>
                                          </p:val>
                                        </p:tav>
                                        <p:tav tm="100000">
                                          <p:val>
                                            <p:strVal val="#ppt_x"/>
                                          </p:val>
                                        </p:tav>
                                      </p:tavLst>
                                    </p:anim>
                                    <p:anim calcmode="lin" valueType="num">
                                      <p:cBhvr additive="base">
                                        <p:cTn id="12" dur="1000" fill="hold"/>
                                        <p:tgtEl>
                                          <p:spTgt spid="14338">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4338">
                                            <p:txEl>
                                              <p:pRg st="4" end="4"/>
                                            </p:txEl>
                                          </p:spTgt>
                                        </p:tgtEl>
                                        <p:attrNameLst>
                                          <p:attrName>style.visibility</p:attrName>
                                        </p:attrNameLst>
                                      </p:cBhvr>
                                      <p:to>
                                        <p:strVal val="visible"/>
                                      </p:to>
                                    </p:set>
                                    <p:anim calcmode="lin" valueType="num">
                                      <p:cBhvr additive="base">
                                        <p:cTn id="15" dur="1000" fill="hold"/>
                                        <p:tgtEl>
                                          <p:spTgt spid="14338">
                                            <p:txEl>
                                              <p:pRg st="4" end="4"/>
                                            </p:txEl>
                                          </p:spTgt>
                                        </p:tgtEl>
                                        <p:attrNameLst>
                                          <p:attrName>ppt_x</p:attrName>
                                        </p:attrNameLst>
                                      </p:cBhvr>
                                      <p:tavLst>
                                        <p:tav tm="0">
                                          <p:val>
                                            <p:strVal val="#ppt_x"/>
                                          </p:val>
                                        </p:tav>
                                        <p:tav tm="100000">
                                          <p:val>
                                            <p:strVal val="#ppt_x"/>
                                          </p:val>
                                        </p:tav>
                                      </p:tavLst>
                                    </p:anim>
                                    <p:anim calcmode="lin" valueType="num">
                                      <p:cBhvr additive="base">
                                        <p:cTn id="16" dur="1000" fill="hold"/>
                                        <p:tgtEl>
                                          <p:spTgt spid="14338">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4338">
                                            <p:txEl>
                                              <p:pRg st="6" end="6"/>
                                            </p:txEl>
                                          </p:spTgt>
                                        </p:tgtEl>
                                        <p:attrNameLst>
                                          <p:attrName>style.visibility</p:attrName>
                                        </p:attrNameLst>
                                      </p:cBhvr>
                                      <p:to>
                                        <p:strVal val="visible"/>
                                      </p:to>
                                    </p:set>
                                    <p:anim calcmode="lin" valueType="num">
                                      <p:cBhvr additive="base">
                                        <p:cTn id="19" dur="1000" fill="hold"/>
                                        <p:tgtEl>
                                          <p:spTgt spid="14338">
                                            <p:txEl>
                                              <p:pRg st="6" end="6"/>
                                            </p:txEl>
                                          </p:spTgt>
                                        </p:tgtEl>
                                        <p:attrNameLst>
                                          <p:attrName>ppt_x</p:attrName>
                                        </p:attrNameLst>
                                      </p:cBhvr>
                                      <p:tavLst>
                                        <p:tav tm="0">
                                          <p:val>
                                            <p:strVal val="#ppt_x"/>
                                          </p:val>
                                        </p:tav>
                                        <p:tav tm="100000">
                                          <p:val>
                                            <p:strVal val="#ppt_x"/>
                                          </p:val>
                                        </p:tav>
                                      </p:tavLst>
                                    </p:anim>
                                    <p:anim calcmode="lin" valueType="num">
                                      <p:cBhvr additive="base">
                                        <p:cTn id="20" dur="1000" fill="hold"/>
                                        <p:tgtEl>
                                          <p:spTgt spid="1433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pdated Powerpoint Templat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652CB1B6F98D49A2C4120BE0292EAF" ma:contentTypeVersion="10" ma:contentTypeDescription="Create a new document." ma:contentTypeScope="" ma:versionID="ef168e1c46c84cacf91e52e8b336e6b9">
  <xsd:schema xmlns:xsd="http://www.w3.org/2001/XMLSchema" xmlns:xs="http://www.w3.org/2001/XMLSchema" xmlns:p="http://schemas.microsoft.com/office/2006/metadata/properties" xmlns:ns3="1576df0b-aaeb-4a99-84d8-6927a72a8bfa" targetNamespace="http://schemas.microsoft.com/office/2006/metadata/properties" ma:root="true" ma:fieldsID="1163713a0868b75ac35948142cd37557" ns3:_="">
    <xsd:import namespace="1576df0b-aaeb-4a99-84d8-6927a72a8bf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76df0b-aaeb-4a99-84d8-6927a72a8b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52687E-015D-4F93-A6EE-07856F35CF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76df0b-aaeb-4a99-84d8-6927a72a8b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C1EA0D4-1C00-4AFE-AAC4-A286AA7BADD9}">
  <ds:schemaRefs>
    <ds:schemaRef ds:uri="http://purl.org/dc/elements/1.1/"/>
    <ds:schemaRef ds:uri="http://schemas.microsoft.com/office/2006/metadata/properties"/>
    <ds:schemaRef ds:uri="http://purl.org/dc/terms/"/>
    <ds:schemaRef ds:uri="http://schemas.openxmlformats.org/package/2006/metadata/core-properties"/>
    <ds:schemaRef ds:uri="1576df0b-aaeb-4a99-84d8-6927a72a8bfa"/>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956575FB-6A3C-4460-947B-0930F60B524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Updated Powerpoint Template</Template>
  <TotalTime>4152</TotalTime>
  <Words>727</Words>
  <Application>Microsoft Office PowerPoint</Application>
  <PresentationFormat>On-screen Show (4:3)</PresentationFormat>
  <Paragraphs>91</Paragraphs>
  <Slides>11</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Calibri</vt:lpstr>
      <vt:lpstr>Century Gothic</vt:lpstr>
      <vt:lpstr>Courier New</vt:lpstr>
      <vt:lpstr>Palatino Linotype</vt:lpstr>
      <vt:lpstr>Segoe UI Semilight</vt:lpstr>
      <vt:lpstr>Times New Roman</vt:lpstr>
      <vt:lpstr>Wingdings</vt:lpstr>
      <vt:lpstr>Updated Powerpoint Template</vt:lpstr>
      <vt:lpstr>Re-opening Schools During COVID-19  </vt:lpstr>
      <vt:lpstr>Legal Responsibility for Safety</vt:lpstr>
      <vt:lpstr>Legal Responsibility for Safety</vt:lpstr>
      <vt:lpstr>Legal Responsibility for Safety</vt:lpstr>
      <vt:lpstr>Develop COVID-19 Policies</vt:lpstr>
      <vt:lpstr>Develop  COVID-19  Policies</vt:lpstr>
      <vt:lpstr>Develop  COVID-19  Policies</vt:lpstr>
      <vt:lpstr>Develop  COVID-19  Policies</vt:lpstr>
      <vt:lpstr>Student Records &amp; Privacy Exceptions</vt:lpstr>
      <vt:lpstr>Student Records &amp; Privacy Exceptions</vt:lpstr>
      <vt:lpstr>Thank You</vt:lpstr>
    </vt:vector>
  </TitlesOfParts>
  <Company>Johnson &amp; Condon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General Liability</dc:title>
  <dc:creator>Mark Azman</dc:creator>
  <cp:lastModifiedBy>Fred Nolan</cp:lastModifiedBy>
  <cp:revision>283</cp:revision>
  <cp:lastPrinted>2016-09-23T21:03:05Z</cp:lastPrinted>
  <dcterms:created xsi:type="dcterms:W3CDTF">2016-07-25T20:14:52Z</dcterms:created>
  <dcterms:modified xsi:type="dcterms:W3CDTF">2020-06-09T22:22:35Z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0x010100B6652CB1B6F98D49A2C4120BE0292EAF</vt:lpwstr>
  </property>
</Properties>
</file>